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C9273-185D-4E8F-B457-48595BCBD516}" type="datetimeFigureOut">
              <a:rPr lang="sv-SE" smtClean="0"/>
              <a:t>2023-08-23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40423-774F-4CFE-A4F9-8F87D9AE4C5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8478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sv-SE" altLang="sv-SE"/>
              <a:t>Sofie + nämnd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17C6A5-C20E-4034-B9EE-69857D0DF417}" type="slidenum">
              <a:rPr lang="sv-SE" smtClean="0"/>
              <a:pPr>
                <a:defRPr/>
              </a:pPr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993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6C92AC-B813-479D-8BE6-927D30EFB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4660" y="2866685"/>
            <a:ext cx="10802015" cy="1579266"/>
          </a:xfrm>
        </p:spPr>
        <p:txBody>
          <a:bodyPr anchor="b"/>
          <a:lstStyle>
            <a:lvl1pPr algn="ctr">
              <a:defRPr sz="4800" b="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E988C75-6F60-42B2-BC5D-231D8418D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4660" y="4538026"/>
            <a:ext cx="10802015" cy="108648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A22BBCD-C568-4D86-A04A-9BB88BDFDB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4660" y="6415882"/>
            <a:ext cx="1658015" cy="181768"/>
          </a:xfrm>
        </p:spPr>
        <p:txBody>
          <a:bodyPr/>
          <a:lstStyle>
            <a:lvl1pPr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6627C96-5104-4F57-B8F5-6485DB34D4AD}" type="datetimeFigureOut">
              <a:rPr lang="sv-SE" smtClean="0"/>
              <a:pPr/>
              <a:t>2023-08-23</a:t>
            </a:fld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238D33-4947-4505-8317-EEF95542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E64-DCC2-4374-852B-F3CCB5EFE2A0}" type="slidenum">
              <a:rPr lang="sv-SE" smtClean="0"/>
              <a:t>‹#›</a:t>
            </a:fld>
            <a:endParaRPr lang="sv-SE"/>
          </a:p>
        </p:txBody>
      </p:sp>
      <p:grpSp>
        <p:nvGrpSpPr>
          <p:cNvPr id="7" name="Grupp 6" descr="Designelement. Fenix">
            <a:extLst>
              <a:ext uri="{FF2B5EF4-FFF2-40B4-BE49-F238E27FC236}">
                <a16:creationId xmlns:a16="http://schemas.microsoft.com/office/drawing/2014/main" id="{63E8DA1A-2B31-44BA-85A4-85A64955498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0" y="2"/>
            <a:ext cx="3600000" cy="2700665"/>
            <a:chOff x="0" y="0"/>
            <a:chExt cx="4295776" cy="3222625"/>
          </a:xfrm>
        </p:grpSpPr>
        <p:sp>
          <p:nvSpPr>
            <p:cNvPr id="8" name="AutoShape 3">
              <a:extLst>
                <a:ext uri="{FF2B5EF4-FFF2-40B4-BE49-F238E27FC236}">
                  <a16:creationId xmlns:a16="http://schemas.microsoft.com/office/drawing/2014/main" id="{294A9013-0836-4C29-96A3-6DEB57CE45D0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0" y="0"/>
              <a:ext cx="4295775" cy="322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88127AA4-AE21-4BF6-8428-967ADEDFA3A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74738" y="1431925"/>
              <a:ext cx="715963" cy="715963"/>
            </a:xfrm>
            <a:prstGeom prst="rect">
              <a:avLst/>
            </a:prstGeom>
            <a:solidFill>
              <a:srgbClr val="F8B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A50D76C5-B1C3-4231-B08D-FEAD5E15FF2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74738" y="358775"/>
              <a:ext cx="715963" cy="715963"/>
            </a:xfrm>
            <a:prstGeom prst="rect">
              <a:avLst/>
            </a:prstGeom>
            <a:solidFill>
              <a:srgbClr val="C017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6382FDF3-FA19-473C-8D65-D8FA0270C45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06663" y="715963"/>
              <a:ext cx="715963" cy="715963"/>
            </a:xfrm>
            <a:prstGeom prst="rect">
              <a:avLst/>
            </a:prstGeom>
            <a:solidFill>
              <a:srgbClr val="008E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8EC79741-024C-417D-9683-90AA470A0A7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06663" y="1790700"/>
              <a:ext cx="715963" cy="715963"/>
            </a:xfrm>
            <a:prstGeom prst="rect">
              <a:avLst/>
            </a:prstGeom>
            <a:solidFill>
              <a:srgbClr val="B3CB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64BDE8AA-DE14-4952-8334-AACCC220BC0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58775" y="0"/>
              <a:ext cx="715963" cy="358775"/>
            </a:xfrm>
            <a:prstGeom prst="rect">
              <a:avLst/>
            </a:prstGeom>
            <a:solidFill>
              <a:srgbClr val="FFDC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36460402-DCBF-48A2-A6AC-477C049895E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147888" y="1431925"/>
              <a:ext cx="358775" cy="358775"/>
            </a:xfrm>
            <a:prstGeom prst="rect">
              <a:avLst/>
            </a:prstGeom>
            <a:solidFill>
              <a:srgbClr val="79C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5" name="Rectangle 11">
              <a:extLst>
                <a:ext uri="{FF2B5EF4-FFF2-40B4-BE49-F238E27FC236}">
                  <a16:creationId xmlns:a16="http://schemas.microsoft.com/office/drawing/2014/main" id="{78382A7F-8E35-4273-BE32-DAD56F792AC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147888" y="715963"/>
              <a:ext cx="358775" cy="358775"/>
            </a:xfrm>
            <a:prstGeom prst="rect">
              <a:avLst/>
            </a:prstGeom>
            <a:solidFill>
              <a:srgbClr val="005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66B4CF4D-1F0C-47F0-A6F1-579D80D5862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147888" y="2506663"/>
              <a:ext cx="358775" cy="357188"/>
            </a:xfrm>
            <a:prstGeom prst="rect">
              <a:avLst/>
            </a:prstGeom>
            <a:solidFill>
              <a:srgbClr val="05A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86756607-74B8-4079-9C9E-EF64BEB9688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579813" y="0"/>
              <a:ext cx="358775" cy="358775"/>
            </a:xfrm>
            <a:prstGeom prst="rect">
              <a:avLst/>
            </a:prstGeom>
            <a:solidFill>
              <a:srgbClr val="8EAB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8" name="Rectangle 14">
              <a:extLst>
                <a:ext uri="{FF2B5EF4-FFF2-40B4-BE49-F238E27FC236}">
                  <a16:creationId xmlns:a16="http://schemas.microsoft.com/office/drawing/2014/main" id="{782FF6F3-672F-491E-AC99-F950E294F2B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790700" y="1074738"/>
              <a:ext cx="357188" cy="357188"/>
            </a:xfrm>
            <a:prstGeom prst="rect">
              <a:avLst/>
            </a:prstGeom>
            <a:solidFill>
              <a:srgbClr val="941C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D13EE06B-2D2D-4DD5-9195-7D5081B71A0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06663" y="1431925"/>
              <a:ext cx="357188" cy="358775"/>
            </a:xfrm>
            <a:prstGeom prst="rect">
              <a:avLst/>
            </a:prstGeom>
            <a:solidFill>
              <a:srgbClr val="046F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65C74ADF-C729-48AC-AF23-753B8906543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147888" y="1074738"/>
              <a:ext cx="358775" cy="357188"/>
            </a:xfrm>
            <a:prstGeom prst="rect">
              <a:avLst/>
            </a:prstGeom>
            <a:solidFill>
              <a:srgbClr val="05AC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D0D50E24-36E3-404F-9DB5-9F54A225DF3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74738" y="1074738"/>
              <a:ext cx="357188" cy="357188"/>
            </a:xfrm>
            <a:prstGeom prst="rect">
              <a:avLst/>
            </a:prstGeom>
            <a:solidFill>
              <a:srgbClr val="E61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2" name="Rectangle 18">
              <a:extLst>
                <a:ext uri="{FF2B5EF4-FFF2-40B4-BE49-F238E27FC236}">
                  <a16:creationId xmlns:a16="http://schemas.microsoft.com/office/drawing/2014/main" id="{5F990145-CC2B-4FA5-8AE8-6E7623C4CEA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790700" y="715963"/>
              <a:ext cx="357188" cy="358775"/>
            </a:xfrm>
            <a:prstGeom prst="rect">
              <a:avLst/>
            </a:prstGeom>
            <a:solidFill>
              <a:srgbClr val="7835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3" name="Rectangle 19">
              <a:extLst>
                <a:ext uri="{FF2B5EF4-FFF2-40B4-BE49-F238E27FC236}">
                  <a16:creationId xmlns:a16="http://schemas.microsoft.com/office/drawing/2014/main" id="{FB4EA044-2EF8-4F3F-BAA4-EB8317E65F4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715963"/>
              <a:ext cx="715963" cy="715963"/>
            </a:xfrm>
            <a:prstGeom prst="rect">
              <a:avLst/>
            </a:prstGeom>
            <a:solidFill>
              <a:srgbClr val="E84F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8256E06A-3E31-45EA-976B-3A1E17FF535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5963" y="358775"/>
              <a:ext cx="358775" cy="357188"/>
            </a:xfrm>
            <a:prstGeom prst="rect">
              <a:avLst/>
            </a:prstGeom>
            <a:solidFill>
              <a:srgbClr val="F8B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617DEF3A-985C-4472-9F6C-E1B7E0360E1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31925" y="2506663"/>
              <a:ext cx="358775" cy="357188"/>
            </a:xfrm>
            <a:prstGeom prst="rect">
              <a:avLst/>
            </a:prstGeom>
            <a:solidFill>
              <a:srgbClr val="E84F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393DB7FF-1A82-442E-A21A-53716BBB7AC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22625" y="358775"/>
              <a:ext cx="357188" cy="357188"/>
            </a:xfrm>
            <a:prstGeom prst="rect">
              <a:avLst/>
            </a:prstGeom>
            <a:solidFill>
              <a:srgbClr val="008E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C08100E1-1218-46AB-A83D-FEA74F3335E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74738" y="0"/>
              <a:ext cx="715963" cy="358775"/>
            </a:xfrm>
            <a:prstGeom prst="rect">
              <a:avLst/>
            </a:prstGeom>
            <a:solidFill>
              <a:srgbClr val="E84F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71927413-23C2-4A2E-A49C-98E9450C4D4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790700" y="0"/>
              <a:ext cx="357188" cy="358775"/>
            </a:xfrm>
            <a:prstGeom prst="rect">
              <a:avLst/>
            </a:prstGeom>
            <a:solidFill>
              <a:srgbClr val="E61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3B1564F1-152A-4098-A103-C4C30CB283F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63850" y="0"/>
              <a:ext cx="358775" cy="358775"/>
            </a:xfrm>
            <a:prstGeom prst="rect">
              <a:avLst/>
            </a:prstGeom>
            <a:solidFill>
              <a:srgbClr val="79C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0" name="Rectangle 26">
              <a:extLst>
                <a:ext uri="{FF2B5EF4-FFF2-40B4-BE49-F238E27FC236}">
                  <a16:creationId xmlns:a16="http://schemas.microsoft.com/office/drawing/2014/main" id="{AA10154D-AD80-4C39-9D38-9679B802FC3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22625" y="0"/>
              <a:ext cx="357188" cy="358775"/>
            </a:xfrm>
            <a:prstGeom prst="rect">
              <a:avLst/>
            </a:prstGeom>
            <a:solidFill>
              <a:srgbClr val="005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2BCB6C08-30FF-49A5-928B-2CF268F9259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22625" y="1431925"/>
              <a:ext cx="357188" cy="358775"/>
            </a:xfrm>
            <a:prstGeom prst="rect">
              <a:avLst/>
            </a:prstGeom>
            <a:solidFill>
              <a:srgbClr val="1563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0791B07E-CC79-41A5-BD5A-B5C6AC6FB86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15963" y="1431925"/>
              <a:ext cx="358775" cy="358775"/>
            </a:xfrm>
            <a:prstGeom prst="rect">
              <a:avLst/>
            </a:prstGeom>
            <a:solidFill>
              <a:srgbClr val="FFDC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9AFBDEE6-5FBC-4B3B-88A7-E38ACDE2382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358775"/>
              <a:ext cx="358775" cy="357188"/>
            </a:xfrm>
            <a:prstGeom prst="rect">
              <a:avLst/>
            </a:prstGeom>
            <a:solidFill>
              <a:srgbClr val="F8B1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4" name="Rectangle 30">
              <a:extLst>
                <a:ext uri="{FF2B5EF4-FFF2-40B4-BE49-F238E27FC236}">
                  <a16:creationId xmlns:a16="http://schemas.microsoft.com/office/drawing/2014/main" id="{C1334999-69E2-4370-99FA-F9A7E495AAD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22625" y="2506663"/>
              <a:ext cx="357188" cy="357188"/>
            </a:xfrm>
            <a:prstGeom prst="rect">
              <a:avLst/>
            </a:prstGeom>
            <a:solidFill>
              <a:srgbClr val="5791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5" name="Rectangle 31">
              <a:extLst>
                <a:ext uri="{FF2B5EF4-FFF2-40B4-BE49-F238E27FC236}">
                  <a16:creationId xmlns:a16="http://schemas.microsoft.com/office/drawing/2014/main" id="{322D22DB-E7AF-49A4-B433-84C9BE220C2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579813" y="2147888"/>
              <a:ext cx="358775" cy="358775"/>
            </a:xfrm>
            <a:prstGeom prst="rect">
              <a:avLst/>
            </a:prstGeom>
            <a:solidFill>
              <a:srgbClr val="8EAB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36" name="Rectangle 32">
              <a:extLst>
                <a:ext uri="{FF2B5EF4-FFF2-40B4-BE49-F238E27FC236}">
                  <a16:creationId xmlns:a16="http://schemas.microsoft.com/office/drawing/2014/main" id="{BFDDEE16-E429-43E6-B80C-82B5C0F02A3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938588" y="2863850"/>
              <a:ext cx="357188" cy="358775"/>
            </a:xfrm>
            <a:prstGeom prst="rect">
              <a:avLst/>
            </a:prstGeom>
            <a:solidFill>
              <a:srgbClr val="B3CB0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</p:grpSp>
      <p:sp>
        <p:nvSpPr>
          <p:cNvPr id="40" name="Platshållare för text 39">
            <a:extLst>
              <a:ext uri="{FF2B5EF4-FFF2-40B4-BE49-F238E27FC236}">
                <a16:creationId xmlns:a16="http://schemas.microsoft.com/office/drawing/2014/main" id="{0FA8B6D3-651F-447A-BF9F-521023B3F1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5326" y="5869173"/>
            <a:ext cx="8821738" cy="454064"/>
          </a:xfrm>
        </p:spPr>
        <p:txBody>
          <a:bodyPr anchor="b">
            <a:normAutofit/>
          </a:bodyPr>
          <a:lstStyle>
            <a:lvl1pPr marL="0" indent="0">
              <a:buNone/>
              <a:defRPr sz="1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sv-SE" dirty="0"/>
              <a:t>Ditt namn eller annan avsändare</a:t>
            </a:r>
          </a:p>
        </p:txBody>
      </p:sp>
    </p:spTree>
    <p:extLst>
      <p:ext uri="{BB962C8B-B14F-4D97-AF65-F5344CB8AC3E}">
        <p14:creationId xmlns:p14="http://schemas.microsoft.com/office/powerpoint/2010/main" val="287355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578D402B-FC37-4414-84B9-75531F7C23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5324" y="1449388"/>
            <a:ext cx="10801351" cy="4175125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7D49697-2E65-4004-A36E-530D09343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296863"/>
            <a:ext cx="10801349" cy="971549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791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side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tshållare för bild 122">
            <a:extLst>
              <a:ext uri="{FF2B5EF4-FFF2-40B4-BE49-F238E27FC236}">
                <a16:creationId xmlns:a16="http://schemas.microsoft.com/office/drawing/2014/main" id="{5BB3AEC5-9031-4C3E-A568-2917CD15588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1194385 w 12192000"/>
              <a:gd name="connsiteY0" fmla="*/ 6585915 h 6858000"/>
              <a:gd name="connsiteX1" fmla="*/ 11194524 w 12192000"/>
              <a:gd name="connsiteY1" fmla="*/ 6585987 h 6858000"/>
              <a:gd name="connsiteX2" fmla="*/ 11194248 w 12192000"/>
              <a:gd name="connsiteY2" fmla="*/ 6585987 h 6858000"/>
              <a:gd name="connsiteX3" fmla="*/ 11606518 w 12192000"/>
              <a:gd name="connsiteY3" fmla="*/ 6532746 h 6858000"/>
              <a:gd name="connsiteX4" fmla="*/ 11612004 w 12192000"/>
              <a:gd name="connsiteY4" fmla="*/ 6532746 h 6858000"/>
              <a:gd name="connsiteX5" fmla="*/ 11626427 w 12192000"/>
              <a:gd name="connsiteY5" fmla="*/ 6544581 h 6858000"/>
              <a:gd name="connsiteX6" fmla="*/ 11612004 w 12192000"/>
              <a:gd name="connsiteY6" fmla="*/ 6555899 h 6858000"/>
              <a:gd name="connsiteX7" fmla="*/ 11611866 w 12192000"/>
              <a:gd name="connsiteY7" fmla="*/ 6555899 h 6858000"/>
              <a:gd name="connsiteX8" fmla="*/ 11606518 w 12192000"/>
              <a:gd name="connsiteY8" fmla="*/ 6555899 h 6858000"/>
              <a:gd name="connsiteX9" fmla="*/ 11349177 w 12192000"/>
              <a:gd name="connsiteY9" fmla="*/ 6532746 h 6858000"/>
              <a:gd name="connsiteX10" fmla="*/ 11354180 w 12192000"/>
              <a:gd name="connsiteY10" fmla="*/ 6532746 h 6858000"/>
              <a:gd name="connsiteX11" fmla="*/ 11370260 w 12192000"/>
              <a:gd name="connsiteY11" fmla="*/ 6542614 h 6858000"/>
              <a:gd name="connsiteX12" fmla="*/ 11353904 w 12192000"/>
              <a:gd name="connsiteY12" fmla="*/ 6553173 h 6858000"/>
              <a:gd name="connsiteX13" fmla="*/ 11349177 w 12192000"/>
              <a:gd name="connsiteY13" fmla="*/ 6553173 h 6858000"/>
              <a:gd name="connsiteX14" fmla="*/ 11268676 w 12192000"/>
              <a:gd name="connsiteY14" fmla="*/ 6532746 h 6858000"/>
              <a:gd name="connsiteX15" fmla="*/ 11273852 w 12192000"/>
              <a:gd name="connsiteY15" fmla="*/ 6532746 h 6858000"/>
              <a:gd name="connsiteX16" fmla="*/ 11289931 w 12192000"/>
              <a:gd name="connsiteY16" fmla="*/ 6542614 h 6858000"/>
              <a:gd name="connsiteX17" fmla="*/ 11273852 w 12192000"/>
              <a:gd name="connsiteY17" fmla="*/ 6553173 h 6858000"/>
              <a:gd name="connsiteX18" fmla="*/ 11268676 w 12192000"/>
              <a:gd name="connsiteY18" fmla="*/ 6553173 h 6858000"/>
              <a:gd name="connsiteX19" fmla="*/ 11530641 w 12192000"/>
              <a:gd name="connsiteY19" fmla="*/ 6531365 h 6858000"/>
              <a:gd name="connsiteX20" fmla="*/ 11551930 w 12192000"/>
              <a:gd name="connsiteY20" fmla="*/ 6558418 h 6858000"/>
              <a:gd name="connsiteX21" fmla="*/ 11530641 w 12192000"/>
              <a:gd name="connsiteY21" fmla="*/ 6585987 h 6858000"/>
              <a:gd name="connsiteX22" fmla="*/ 11530641 w 12192000"/>
              <a:gd name="connsiteY22" fmla="*/ 6586022 h 6858000"/>
              <a:gd name="connsiteX23" fmla="*/ 11509316 w 12192000"/>
              <a:gd name="connsiteY23" fmla="*/ 6558418 h 6858000"/>
              <a:gd name="connsiteX24" fmla="*/ 11530641 w 12192000"/>
              <a:gd name="connsiteY24" fmla="*/ 6531365 h 6858000"/>
              <a:gd name="connsiteX25" fmla="*/ 11194524 w 12192000"/>
              <a:gd name="connsiteY25" fmla="*/ 6531331 h 6858000"/>
              <a:gd name="connsiteX26" fmla="*/ 11215849 w 12192000"/>
              <a:gd name="connsiteY26" fmla="*/ 6558383 h 6858000"/>
              <a:gd name="connsiteX27" fmla="*/ 11210884 w 12192000"/>
              <a:gd name="connsiteY27" fmla="*/ 6577154 h 6858000"/>
              <a:gd name="connsiteX28" fmla="*/ 11194385 w 12192000"/>
              <a:gd name="connsiteY28" fmla="*/ 6585915 h 6858000"/>
              <a:gd name="connsiteX29" fmla="*/ 11178056 w 12192000"/>
              <a:gd name="connsiteY29" fmla="*/ 6577361 h 6858000"/>
              <a:gd name="connsiteX30" fmla="*/ 11173234 w 12192000"/>
              <a:gd name="connsiteY30" fmla="*/ 6558383 h 6858000"/>
              <a:gd name="connsiteX31" fmla="*/ 11194524 w 12192000"/>
              <a:gd name="connsiteY31" fmla="*/ 6531331 h 6858000"/>
              <a:gd name="connsiteX32" fmla="*/ 11662624 w 12192000"/>
              <a:gd name="connsiteY32" fmla="*/ 6520772 h 6858000"/>
              <a:gd name="connsiteX33" fmla="*/ 11662624 w 12192000"/>
              <a:gd name="connsiteY33" fmla="*/ 6596684 h 6858000"/>
              <a:gd name="connsiteX34" fmla="*/ 11677840 w 12192000"/>
              <a:gd name="connsiteY34" fmla="*/ 6596684 h 6858000"/>
              <a:gd name="connsiteX35" fmla="*/ 11677840 w 12192000"/>
              <a:gd name="connsiteY35" fmla="*/ 6520772 h 6858000"/>
              <a:gd name="connsiteX36" fmla="*/ 11591301 w 12192000"/>
              <a:gd name="connsiteY36" fmla="*/ 6520772 h 6858000"/>
              <a:gd name="connsiteX37" fmla="*/ 11591301 w 12192000"/>
              <a:gd name="connsiteY37" fmla="*/ 6596684 h 6858000"/>
              <a:gd name="connsiteX38" fmla="*/ 11606518 w 12192000"/>
              <a:gd name="connsiteY38" fmla="*/ 6596684 h 6858000"/>
              <a:gd name="connsiteX39" fmla="*/ 11606518 w 12192000"/>
              <a:gd name="connsiteY39" fmla="*/ 6567872 h 6858000"/>
              <a:gd name="connsiteX40" fmla="*/ 11612936 w 12192000"/>
              <a:gd name="connsiteY40" fmla="*/ 6567872 h 6858000"/>
              <a:gd name="connsiteX41" fmla="*/ 11642162 w 12192000"/>
              <a:gd name="connsiteY41" fmla="*/ 6543718 h 6858000"/>
              <a:gd name="connsiteX42" fmla="*/ 11610521 w 12192000"/>
              <a:gd name="connsiteY42" fmla="*/ 6520772 h 6858000"/>
              <a:gd name="connsiteX43" fmla="*/ 11416704 w 12192000"/>
              <a:gd name="connsiteY43" fmla="*/ 6520772 h 6858000"/>
              <a:gd name="connsiteX44" fmla="*/ 11416704 w 12192000"/>
              <a:gd name="connsiteY44" fmla="*/ 6596684 h 6858000"/>
              <a:gd name="connsiteX45" fmla="*/ 11431921 w 12192000"/>
              <a:gd name="connsiteY45" fmla="*/ 6596684 h 6858000"/>
              <a:gd name="connsiteX46" fmla="*/ 11431921 w 12192000"/>
              <a:gd name="connsiteY46" fmla="*/ 6561420 h 6858000"/>
              <a:gd name="connsiteX47" fmla="*/ 11432128 w 12192000"/>
              <a:gd name="connsiteY47" fmla="*/ 6561420 h 6858000"/>
              <a:gd name="connsiteX48" fmla="*/ 11459422 w 12192000"/>
              <a:gd name="connsiteY48" fmla="*/ 6596650 h 6858000"/>
              <a:gd name="connsiteX49" fmla="*/ 11479331 w 12192000"/>
              <a:gd name="connsiteY49" fmla="*/ 6596650 h 6858000"/>
              <a:gd name="connsiteX50" fmla="*/ 11446827 w 12192000"/>
              <a:gd name="connsiteY50" fmla="*/ 6556520 h 6858000"/>
              <a:gd name="connsiteX51" fmla="*/ 11478020 w 12192000"/>
              <a:gd name="connsiteY51" fmla="*/ 6520772 h 6858000"/>
              <a:gd name="connsiteX52" fmla="*/ 11459318 w 12192000"/>
              <a:gd name="connsiteY52" fmla="*/ 6520772 h 6858000"/>
              <a:gd name="connsiteX53" fmla="*/ 11431921 w 12192000"/>
              <a:gd name="connsiteY53" fmla="*/ 6553380 h 6858000"/>
              <a:gd name="connsiteX54" fmla="*/ 11431921 w 12192000"/>
              <a:gd name="connsiteY54" fmla="*/ 6520772 h 6858000"/>
              <a:gd name="connsiteX55" fmla="*/ 11333960 w 12192000"/>
              <a:gd name="connsiteY55" fmla="*/ 6520772 h 6858000"/>
              <a:gd name="connsiteX56" fmla="*/ 11333960 w 12192000"/>
              <a:gd name="connsiteY56" fmla="*/ 6596684 h 6858000"/>
              <a:gd name="connsiteX57" fmla="*/ 11349177 w 12192000"/>
              <a:gd name="connsiteY57" fmla="*/ 6596684 h 6858000"/>
              <a:gd name="connsiteX58" fmla="*/ 11349177 w 12192000"/>
              <a:gd name="connsiteY58" fmla="*/ 6565181 h 6858000"/>
              <a:gd name="connsiteX59" fmla="*/ 11354077 w 12192000"/>
              <a:gd name="connsiteY59" fmla="*/ 6565181 h 6858000"/>
              <a:gd name="connsiteX60" fmla="*/ 11364601 w 12192000"/>
              <a:gd name="connsiteY60" fmla="*/ 6572979 h 6858000"/>
              <a:gd name="connsiteX61" fmla="*/ 11373745 w 12192000"/>
              <a:gd name="connsiteY61" fmla="*/ 6596684 h 6858000"/>
              <a:gd name="connsiteX62" fmla="*/ 11390722 w 12192000"/>
              <a:gd name="connsiteY62" fmla="*/ 6596684 h 6858000"/>
              <a:gd name="connsiteX63" fmla="*/ 11378541 w 12192000"/>
              <a:gd name="connsiteY63" fmla="*/ 6567009 h 6858000"/>
              <a:gd name="connsiteX64" fmla="*/ 11370191 w 12192000"/>
              <a:gd name="connsiteY64" fmla="*/ 6559142 h 6858000"/>
              <a:gd name="connsiteX65" fmla="*/ 11370467 w 12192000"/>
              <a:gd name="connsiteY65" fmla="*/ 6559142 h 6858000"/>
              <a:gd name="connsiteX66" fmla="*/ 11370467 w 12192000"/>
              <a:gd name="connsiteY66" fmla="*/ 6558935 h 6858000"/>
              <a:gd name="connsiteX67" fmla="*/ 11386132 w 12192000"/>
              <a:gd name="connsiteY67" fmla="*/ 6541303 h 6858000"/>
              <a:gd name="connsiteX68" fmla="*/ 11350385 w 12192000"/>
              <a:gd name="connsiteY68" fmla="*/ 6520772 h 6858000"/>
              <a:gd name="connsiteX69" fmla="*/ 11253459 w 12192000"/>
              <a:gd name="connsiteY69" fmla="*/ 6520772 h 6858000"/>
              <a:gd name="connsiteX70" fmla="*/ 11253459 w 12192000"/>
              <a:gd name="connsiteY70" fmla="*/ 6596684 h 6858000"/>
              <a:gd name="connsiteX71" fmla="*/ 11268676 w 12192000"/>
              <a:gd name="connsiteY71" fmla="*/ 6596684 h 6858000"/>
              <a:gd name="connsiteX72" fmla="*/ 11268676 w 12192000"/>
              <a:gd name="connsiteY72" fmla="*/ 6565181 h 6858000"/>
              <a:gd name="connsiteX73" fmla="*/ 11273576 w 12192000"/>
              <a:gd name="connsiteY73" fmla="*/ 6565181 h 6858000"/>
              <a:gd name="connsiteX74" fmla="*/ 11284100 w 12192000"/>
              <a:gd name="connsiteY74" fmla="*/ 6572979 h 6858000"/>
              <a:gd name="connsiteX75" fmla="*/ 11293244 w 12192000"/>
              <a:gd name="connsiteY75" fmla="*/ 6596684 h 6858000"/>
              <a:gd name="connsiteX76" fmla="*/ 11310221 w 12192000"/>
              <a:gd name="connsiteY76" fmla="*/ 6596684 h 6858000"/>
              <a:gd name="connsiteX77" fmla="*/ 11298040 w 12192000"/>
              <a:gd name="connsiteY77" fmla="*/ 6567009 h 6858000"/>
              <a:gd name="connsiteX78" fmla="*/ 11290000 w 12192000"/>
              <a:gd name="connsiteY78" fmla="*/ 6559142 h 6858000"/>
              <a:gd name="connsiteX79" fmla="*/ 11290000 w 12192000"/>
              <a:gd name="connsiteY79" fmla="*/ 6558935 h 6858000"/>
              <a:gd name="connsiteX80" fmla="*/ 11305631 w 12192000"/>
              <a:gd name="connsiteY80" fmla="*/ 6541303 h 6858000"/>
              <a:gd name="connsiteX81" fmla="*/ 11269849 w 12192000"/>
              <a:gd name="connsiteY81" fmla="*/ 6520772 h 6858000"/>
              <a:gd name="connsiteX82" fmla="*/ 11752096 w 12192000"/>
              <a:gd name="connsiteY82" fmla="*/ 6520738 h 6858000"/>
              <a:gd name="connsiteX83" fmla="*/ 11752372 w 12192000"/>
              <a:gd name="connsiteY83" fmla="*/ 6577534 h 6858000"/>
              <a:gd name="connsiteX84" fmla="*/ 11752165 w 12192000"/>
              <a:gd name="connsiteY84" fmla="*/ 6577534 h 6858000"/>
              <a:gd name="connsiteX85" fmla="*/ 11723215 w 12192000"/>
              <a:gd name="connsiteY85" fmla="*/ 6520772 h 6858000"/>
              <a:gd name="connsiteX86" fmla="*/ 11704513 w 12192000"/>
              <a:gd name="connsiteY86" fmla="*/ 6520772 h 6858000"/>
              <a:gd name="connsiteX87" fmla="*/ 11704513 w 12192000"/>
              <a:gd name="connsiteY87" fmla="*/ 6596684 h 6858000"/>
              <a:gd name="connsiteX88" fmla="*/ 11718971 w 12192000"/>
              <a:gd name="connsiteY88" fmla="*/ 6596684 h 6858000"/>
              <a:gd name="connsiteX89" fmla="*/ 11718971 w 12192000"/>
              <a:gd name="connsiteY89" fmla="*/ 6539923 h 6858000"/>
              <a:gd name="connsiteX90" fmla="*/ 11747990 w 12192000"/>
              <a:gd name="connsiteY90" fmla="*/ 6596650 h 6858000"/>
              <a:gd name="connsiteX91" fmla="*/ 11766588 w 12192000"/>
              <a:gd name="connsiteY91" fmla="*/ 6596650 h 6858000"/>
              <a:gd name="connsiteX92" fmla="*/ 11766588 w 12192000"/>
              <a:gd name="connsiteY92" fmla="*/ 6520738 h 6858000"/>
              <a:gd name="connsiteX93" fmla="*/ 11121545 w 12192000"/>
              <a:gd name="connsiteY93" fmla="*/ 6520738 h 6858000"/>
              <a:gd name="connsiteX94" fmla="*/ 11121683 w 12192000"/>
              <a:gd name="connsiteY94" fmla="*/ 6577534 h 6858000"/>
              <a:gd name="connsiteX95" fmla="*/ 11121476 w 12192000"/>
              <a:gd name="connsiteY95" fmla="*/ 6577534 h 6858000"/>
              <a:gd name="connsiteX96" fmla="*/ 11092561 w 12192000"/>
              <a:gd name="connsiteY96" fmla="*/ 6520772 h 6858000"/>
              <a:gd name="connsiteX97" fmla="*/ 11073721 w 12192000"/>
              <a:gd name="connsiteY97" fmla="*/ 6520772 h 6858000"/>
              <a:gd name="connsiteX98" fmla="*/ 11073721 w 12192000"/>
              <a:gd name="connsiteY98" fmla="*/ 6596684 h 6858000"/>
              <a:gd name="connsiteX99" fmla="*/ 11088282 w 12192000"/>
              <a:gd name="connsiteY99" fmla="*/ 6596684 h 6858000"/>
              <a:gd name="connsiteX100" fmla="*/ 11088282 w 12192000"/>
              <a:gd name="connsiteY100" fmla="*/ 6539923 h 6858000"/>
              <a:gd name="connsiteX101" fmla="*/ 11088524 w 12192000"/>
              <a:gd name="connsiteY101" fmla="*/ 6539923 h 6858000"/>
              <a:gd name="connsiteX102" fmla="*/ 11117543 w 12192000"/>
              <a:gd name="connsiteY102" fmla="*/ 6596650 h 6858000"/>
              <a:gd name="connsiteX103" fmla="*/ 11136141 w 12192000"/>
              <a:gd name="connsiteY103" fmla="*/ 6596650 h 6858000"/>
              <a:gd name="connsiteX104" fmla="*/ 11136141 w 12192000"/>
              <a:gd name="connsiteY104" fmla="*/ 6520738 h 6858000"/>
              <a:gd name="connsiteX105" fmla="*/ 11832217 w 12192000"/>
              <a:gd name="connsiteY105" fmla="*/ 6519634 h 6858000"/>
              <a:gd name="connsiteX106" fmla="*/ 11790604 w 12192000"/>
              <a:gd name="connsiteY106" fmla="*/ 6560177 h 6858000"/>
              <a:gd name="connsiteX107" fmla="*/ 11832217 w 12192000"/>
              <a:gd name="connsiteY107" fmla="*/ 6598133 h 6858000"/>
              <a:gd name="connsiteX108" fmla="*/ 11856785 w 12192000"/>
              <a:gd name="connsiteY108" fmla="*/ 6594200 h 6858000"/>
              <a:gd name="connsiteX109" fmla="*/ 11856785 w 12192000"/>
              <a:gd name="connsiteY109" fmla="*/ 6553173 h 6858000"/>
              <a:gd name="connsiteX110" fmla="*/ 11826524 w 12192000"/>
              <a:gd name="connsiteY110" fmla="*/ 6553173 h 6858000"/>
              <a:gd name="connsiteX111" fmla="*/ 11826524 w 12192000"/>
              <a:gd name="connsiteY111" fmla="*/ 6565146 h 6858000"/>
              <a:gd name="connsiteX112" fmla="*/ 11842603 w 12192000"/>
              <a:gd name="connsiteY112" fmla="*/ 6565146 h 6858000"/>
              <a:gd name="connsiteX113" fmla="*/ 11842603 w 12192000"/>
              <a:gd name="connsiteY113" fmla="*/ 6584918 h 6858000"/>
              <a:gd name="connsiteX114" fmla="*/ 11832597 w 12192000"/>
              <a:gd name="connsiteY114" fmla="*/ 6585987 h 6858000"/>
              <a:gd name="connsiteX115" fmla="*/ 11806821 w 12192000"/>
              <a:gd name="connsiteY115" fmla="*/ 6558935 h 6858000"/>
              <a:gd name="connsiteX116" fmla="*/ 11834426 w 12192000"/>
              <a:gd name="connsiteY116" fmla="*/ 6531331 h 6858000"/>
              <a:gd name="connsiteX117" fmla="*/ 11853542 w 12192000"/>
              <a:gd name="connsiteY117" fmla="*/ 6535610 h 6858000"/>
              <a:gd name="connsiteX118" fmla="*/ 11854508 w 12192000"/>
              <a:gd name="connsiteY118" fmla="*/ 6522808 h 6858000"/>
              <a:gd name="connsiteX119" fmla="*/ 11832217 w 12192000"/>
              <a:gd name="connsiteY119" fmla="*/ 6519634 h 6858000"/>
              <a:gd name="connsiteX120" fmla="*/ 11530641 w 12192000"/>
              <a:gd name="connsiteY120" fmla="*/ 6519461 h 6858000"/>
              <a:gd name="connsiteX121" fmla="*/ 11530641 w 12192000"/>
              <a:gd name="connsiteY121" fmla="*/ 6519496 h 6858000"/>
              <a:gd name="connsiteX122" fmla="*/ 11493444 w 12192000"/>
              <a:gd name="connsiteY122" fmla="*/ 6558521 h 6858000"/>
              <a:gd name="connsiteX123" fmla="*/ 11530641 w 12192000"/>
              <a:gd name="connsiteY123" fmla="*/ 6597995 h 6858000"/>
              <a:gd name="connsiteX124" fmla="*/ 11567803 w 12192000"/>
              <a:gd name="connsiteY124" fmla="*/ 6558521 h 6858000"/>
              <a:gd name="connsiteX125" fmla="*/ 11530641 w 12192000"/>
              <a:gd name="connsiteY125" fmla="*/ 6519461 h 6858000"/>
              <a:gd name="connsiteX126" fmla="*/ 11194248 w 12192000"/>
              <a:gd name="connsiteY126" fmla="*/ 6519461 h 6858000"/>
              <a:gd name="connsiteX127" fmla="*/ 11194385 w 12192000"/>
              <a:gd name="connsiteY127" fmla="*/ 6519515 h 6858000"/>
              <a:gd name="connsiteX128" fmla="*/ 11166885 w 12192000"/>
              <a:gd name="connsiteY128" fmla="*/ 6530253 h 6858000"/>
              <a:gd name="connsiteX129" fmla="*/ 11157362 w 12192000"/>
              <a:gd name="connsiteY129" fmla="*/ 6558487 h 6858000"/>
              <a:gd name="connsiteX130" fmla="*/ 11194524 w 12192000"/>
              <a:gd name="connsiteY130" fmla="*/ 6597961 h 6858000"/>
              <a:gd name="connsiteX131" fmla="*/ 11231721 w 12192000"/>
              <a:gd name="connsiteY131" fmla="*/ 6558487 h 6858000"/>
              <a:gd name="connsiteX132" fmla="*/ 11221913 w 12192000"/>
              <a:gd name="connsiteY132" fmla="*/ 6530370 h 6858000"/>
              <a:gd name="connsiteX133" fmla="*/ 11194385 w 12192000"/>
              <a:gd name="connsiteY133" fmla="*/ 6519515 h 6858000"/>
              <a:gd name="connsiteX134" fmla="*/ 11194524 w 12192000"/>
              <a:gd name="connsiteY134" fmla="*/ 6519461 h 6858000"/>
              <a:gd name="connsiteX135" fmla="*/ 11535506 w 12192000"/>
              <a:gd name="connsiteY135" fmla="*/ 6500690 h 6858000"/>
              <a:gd name="connsiteX136" fmla="*/ 11535506 w 12192000"/>
              <a:gd name="connsiteY136" fmla="*/ 6513285 h 6858000"/>
              <a:gd name="connsiteX137" fmla="*/ 11548135 w 12192000"/>
              <a:gd name="connsiteY137" fmla="*/ 6513285 h 6858000"/>
              <a:gd name="connsiteX138" fmla="*/ 11548135 w 12192000"/>
              <a:gd name="connsiteY138" fmla="*/ 6500690 h 6858000"/>
              <a:gd name="connsiteX139" fmla="*/ 11513112 w 12192000"/>
              <a:gd name="connsiteY139" fmla="*/ 6500690 h 6858000"/>
              <a:gd name="connsiteX140" fmla="*/ 11513112 w 12192000"/>
              <a:gd name="connsiteY140" fmla="*/ 6513285 h 6858000"/>
              <a:gd name="connsiteX141" fmla="*/ 11525741 w 12192000"/>
              <a:gd name="connsiteY141" fmla="*/ 6513285 h 6858000"/>
              <a:gd name="connsiteX142" fmla="*/ 11525741 w 12192000"/>
              <a:gd name="connsiteY142" fmla="*/ 6500690 h 6858000"/>
              <a:gd name="connsiteX143" fmla="*/ 11566250 w 12192000"/>
              <a:gd name="connsiteY143" fmla="*/ 6234585 h 6858000"/>
              <a:gd name="connsiteX144" fmla="*/ 11592509 w 12192000"/>
              <a:gd name="connsiteY144" fmla="*/ 6281823 h 6858000"/>
              <a:gd name="connsiteX145" fmla="*/ 11593199 w 12192000"/>
              <a:gd name="connsiteY145" fmla="*/ 6304838 h 6858000"/>
              <a:gd name="connsiteX146" fmla="*/ 11595200 w 12192000"/>
              <a:gd name="connsiteY146" fmla="*/ 6336583 h 6858000"/>
              <a:gd name="connsiteX147" fmla="*/ 11594510 w 12192000"/>
              <a:gd name="connsiteY147" fmla="*/ 6337273 h 6858000"/>
              <a:gd name="connsiteX148" fmla="*/ 11593854 w 12192000"/>
              <a:gd name="connsiteY148" fmla="*/ 6336790 h 6858000"/>
              <a:gd name="connsiteX149" fmla="*/ 11580880 w 12192000"/>
              <a:gd name="connsiteY149" fmla="*/ 6307805 h 6858000"/>
              <a:gd name="connsiteX150" fmla="*/ 11566250 w 12192000"/>
              <a:gd name="connsiteY150" fmla="*/ 6280615 h 6858000"/>
              <a:gd name="connsiteX151" fmla="*/ 11335166 w 12192000"/>
              <a:gd name="connsiteY151" fmla="*/ 5915652 h 6858000"/>
              <a:gd name="connsiteX152" fmla="*/ 11335237 w 12192000"/>
              <a:gd name="connsiteY152" fmla="*/ 5915652 h 6858000"/>
              <a:gd name="connsiteX153" fmla="*/ 11335858 w 12192000"/>
              <a:gd name="connsiteY153" fmla="*/ 5916135 h 6858000"/>
              <a:gd name="connsiteX154" fmla="*/ 11349384 w 12192000"/>
              <a:gd name="connsiteY154" fmla="*/ 5948294 h 6858000"/>
              <a:gd name="connsiteX155" fmla="*/ 11364532 w 12192000"/>
              <a:gd name="connsiteY155" fmla="*/ 5975899 h 6858000"/>
              <a:gd name="connsiteX156" fmla="*/ 11364532 w 12192000"/>
              <a:gd name="connsiteY156" fmla="*/ 6021135 h 6858000"/>
              <a:gd name="connsiteX157" fmla="*/ 11338377 w 12192000"/>
              <a:gd name="connsiteY157" fmla="*/ 5974242 h 6858000"/>
              <a:gd name="connsiteX158" fmla="*/ 11337549 w 12192000"/>
              <a:gd name="connsiteY158" fmla="*/ 5951262 h 6858000"/>
              <a:gd name="connsiteX159" fmla="*/ 11334547 w 12192000"/>
              <a:gd name="connsiteY159" fmla="*/ 5916342 h 6858000"/>
              <a:gd name="connsiteX160" fmla="*/ 11335166 w 12192000"/>
              <a:gd name="connsiteY160" fmla="*/ 5915652 h 6858000"/>
              <a:gd name="connsiteX161" fmla="*/ 11387823 w 12192000"/>
              <a:gd name="connsiteY161" fmla="*/ 5907129 h 6858000"/>
              <a:gd name="connsiteX162" fmla="*/ 11388479 w 12192000"/>
              <a:gd name="connsiteY162" fmla="*/ 5907578 h 6858000"/>
              <a:gd name="connsiteX163" fmla="*/ 11404420 w 12192000"/>
              <a:gd name="connsiteY163" fmla="*/ 5944085 h 6858000"/>
              <a:gd name="connsiteX164" fmla="*/ 11420638 w 12192000"/>
              <a:gd name="connsiteY164" fmla="*/ 5973104 h 6858000"/>
              <a:gd name="connsiteX165" fmla="*/ 11471671 w 12192000"/>
              <a:gd name="connsiteY165" fmla="*/ 6064750 h 6858000"/>
              <a:gd name="connsiteX166" fmla="*/ 11485853 w 12192000"/>
              <a:gd name="connsiteY166" fmla="*/ 6089801 h 6858000"/>
              <a:gd name="connsiteX167" fmla="*/ 11538887 w 12192000"/>
              <a:gd name="connsiteY167" fmla="*/ 6185242 h 6858000"/>
              <a:gd name="connsiteX168" fmla="*/ 11538887 w 12192000"/>
              <a:gd name="connsiteY168" fmla="*/ 6231169 h 6858000"/>
              <a:gd name="connsiteX169" fmla="*/ 11491788 w 12192000"/>
              <a:gd name="connsiteY169" fmla="*/ 6147011 h 6858000"/>
              <a:gd name="connsiteX170" fmla="*/ 11471671 w 12192000"/>
              <a:gd name="connsiteY170" fmla="*/ 6110538 h 6858000"/>
              <a:gd name="connsiteX171" fmla="*/ 11391205 w 12192000"/>
              <a:gd name="connsiteY171" fmla="*/ 5965926 h 6858000"/>
              <a:gd name="connsiteX172" fmla="*/ 11390342 w 12192000"/>
              <a:gd name="connsiteY172" fmla="*/ 5942325 h 6858000"/>
              <a:gd name="connsiteX173" fmla="*/ 11387133 w 12192000"/>
              <a:gd name="connsiteY173" fmla="*/ 5907819 h 6858000"/>
              <a:gd name="connsiteX174" fmla="*/ 11387823 w 12192000"/>
              <a:gd name="connsiteY174" fmla="*/ 5907129 h 6858000"/>
              <a:gd name="connsiteX175" fmla="*/ 11367381 w 12192000"/>
              <a:gd name="connsiteY175" fmla="*/ 5835787 h 6858000"/>
              <a:gd name="connsiteX176" fmla="*/ 11363842 w 12192000"/>
              <a:gd name="connsiteY176" fmla="*/ 5841983 h 6858000"/>
              <a:gd name="connsiteX177" fmla="*/ 11363842 w 12192000"/>
              <a:gd name="connsiteY177" fmla="*/ 5916894 h 6858000"/>
              <a:gd name="connsiteX178" fmla="*/ 11320055 w 12192000"/>
              <a:gd name="connsiteY178" fmla="*/ 5838395 h 6858000"/>
              <a:gd name="connsiteX179" fmla="*/ 11315914 w 12192000"/>
              <a:gd name="connsiteY179" fmla="*/ 5836152 h 6858000"/>
              <a:gd name="connsiteX180" fmla="*/ 11311221 w 12192000"/>
              <a:gd name="connsiteY180" fmla="*/ 5840879 h 6858000"/>
              <a:gd name="connsiteX181" fmla="*/ 11311221 w 12192000"/>
              <a:gd name="connsiteY181" fmla="*/ 5925590 h 6858000"/>
              <a:gd name="connsiteX182" fmla="*/ 11262914 w 12192000"/>
              <a:gd name="connsiteY182" fmla="*/ 5839016 h 6858000"/>
              <a:gd name="connsiteX183" fmla="*/ 11260740 w 12192000"/>
              <a:gd name="connsiteY183" fmla="*/ 5837636 h 6858000"/>
              <a:gd name="connsiteX184" fmla="*/ 11258325 w 12192000"/>
              <a:gd name="connsiteY184" fmla="*/ 5840187 h 6858000"/>
              <a:gd name="connsiteX185" fmla="*/ 11258325 w 12192000"/>
              <a:gd name="connsiteY185" fmla="*/ 5840189 h 6858000"/>
              <a:gd name="connsiteX186" fmla="*/ 11258325 w 12192000"/>
              <a:gd name="connsiteY186" fmla="*/ 6246282 h 6858000"/>
              <a:gd name="connsiteX187" fmla="*/ 11238691 w 12192000"/>
              <a:gd name="connsiteY187" fmla="*/ 6244557 h 6858000"/>
              <a:gd name="connsiteX188" fmla="*/ 11139730 w 12192000"/>
              <a:gd name="connsiteY188" fmla="*/ 6266882 h 6858000"/>
              <a:gd name="connsiteX189" fmla="*/ 11085625 w 12192000"/>
              <a:gd name="connsiteY189" fmla="*/ 6242728 h 6858000"/>
              <a:gd name="connsiteX190" fmla="*/ 11085625 w 12192000"/>
              <a:gd name="connsiteY190" fmla="*/ 6272817 h 6858000"/>
              <a:gd name="connsiteX191" fmla="*/ 11139730 w 12192000"/>
              <a:gd name="connsiteY191" fmla="*/ 6292519 h 6858000"/>
              <a:gd name="connsiteX192" fmla="*/ 11238726 w 12192000"/>
              <a:gd name="connsiteY192" fmla="*/ 6270298 h 6858000"/>
              <a:gd name="connsiteX193" fmla="*/ 11286550 w 12192000"/>
              <a:gd name="connsiteY193" fmla="*/ 6280650 h 6858000"/>
              <a:gd name="connsiteX194" fmla="*/ 11286550 w 12192000"/>
              <a:gd name="connsiteY194" fmla="*/ 6017788 h 6858000"/>
              <a:gd name="connsiteX195" fmla="*/ 11285170 w 12192000"/>
              <a:gd name="connsiteY195" fmla="*/ 5961268 h 6858000"/>
              <a:gd name="connsiteX196" fmla="*/ 11281719 w 12192000"/>
              <a:gd name="connsiteY196" fmla="*/ 5924796 h 6858000"/>
              <a:gd name="connsiteX197" fmla="*/ 11282336 w 12192000"/>
              <a:gd name="connsiteY197" fmla="*/ 5924171 h 6858000"/>
              <a:gd name="connsiteX198" fmla="*/ 11282409 w 12192000"/>
              <a:gd name="connsiteY198" fmla="*/ 5924175 h 6858000"/>
              <a:gd name="connsiteX199" fmla="*/ 11283030 w 12192000"/>
              <a:gd name="connsiteY199" fmla="*/ 5924624 h 6858000"/>
              <a:gd name="connsiteX200" fmla="*/ 11297281 w 12192000"/>
              <a:gd name="connsiteY200" fmla="*/ 5957128 h 6858000"/>
              <a:gd name="connsiteX201" fmla="*/ 11311256 w 12192000"/>
              <a:gd name="connsiteY201" fmla="*/ 5982662 h 6858000"/>
              <a:gd name="connsiteX202" fmla="*/ 11311256 w 12192000"/>
              <a:gd name="connsiteY202" fmla="*/ 6311463 h 6858000"/>
              <a:gd name="connsiteX203" fmla="*/ 11238795 w 12192000"/>
              <a:gd name="connsiteY203" fmla="*/ 6292382 h 6858000"/>
              <a:gd name="connsiteX204" fmla="*/ 11139799 w 12192000"/>
              <a:gd name="connsiteY204" fmla="*/ 6314637 h 6858000"/>
              <a:gd name="connsiteX205" fmla="*/ 11085625 w 12192000"/>
              <a:gd name="connsiteY205" fmla="*/ 6295280 h 6858000"/>
              <a:gd name="connsiteX206" fmla="*/ 11085625 w 12192000"/>
              <a:gd name="connsiteY206" fmla="*/ 6324230 h 6858000"/>
              <a:gd name="connsiteX207" fmla="*/ 11139730 w 12192000"/>
              <a:gd name="connsiteY207" fmla="*/ 6340033 h 6858000"/>
              <a:gd name="connsiteX208" fmla="*/ 11238726 w 12192000"/>
              <a:gd name="connsiteY208" fmla="*/ 6317812 h 6858000"/>
              <a:gd name="connsiteX209" fmla="*/ 11332097 w 12192000"/>
              <a:gd name="connsiteY209" fmla="*/ 6340137 h 6858000"/>
              <a:gd name="connsiteX210" fmla="*/ 11339274 w 12192000"/>
              <a:gd name="connsiteY210" fmla="*/ 6339171 h 6858000"/>
              <a:gd name="connsiteX211" fmla="*/ 11339274 w 12192000"/>
              <a:gd name="connsiteY211" fmla="*/ 6033453 h 6858000"/>
              <a:gd name="connsiteX212" fmla="*/ 11363600 w 12192000"/>
              <a:gd name="connsiteY212" fmla="*/ 6077137 h 6858000"/>
              <a:gd name="connsiteX213" fmla="*/ 11363600 w 12192000"/>
              <a:gd name="connsiteY213" fmla="*/ 6355699 h 6858000"/>
              <a:gd name="connsiteX214" fmla="*/ 11332132 w 12192000"/>
              <a:gd name="connsiteY214" fmla="*/ 6362600 h 6858000"/>
              <a:gd name="connsiteX215" fmla="*/ 11238760 w 12192000"/>
              <a:gd name="connsiteY215" fmla="*/ 6340171 h 6858000"/>
              <a:gd name="connsiteX216" fmla="*/ 11139764 w 12192000"/>
              <a:gd name="connsiteY216" fmla="*/ 6362393 h 6858000"/>
              <a:gd name="connsiteX217" fmla="*/ 11085384 w 12192000"/>
              <a:gd name="connsiteY217" fmla="*/ 6346934 h 6858000"/>
              <a:gd name="connsiteX218" fmla="*/ 11085384 w 12192000"/>
              <a:gd name="connsiteY218" fmla="*/ 6375022 h 6858000"/>
              <a:gd name="connsiteX219" fmla="*/ 11139661 w 12192000"/>
              <a:gd name="connsiteY219" fmla="*/ 6387961 h 6858000"/>
              <a:gd name="connsiteX220" fmla="*/ 11238415 w 12192000"/>
              <a:gd name="connsiteY220" fmla="*/ 6365671 h 6858000"/>
              <a:gd name="connsiteX221" fmla="*/ 11332269 w 12192000"/>
              <a:gd name="connsiteY221" fmla="*/ 6388065 h 6858000"/>
              <a:gd name="connsiteX222" fmla="*/ 11391688 w 12192000"/>
              <a:gd name="connsiteY222" fmla="*/ 6370571 h 6858000"/>
              <a:gd name="connsiteX223" fmla="*/ 11391688 w 12192000"/>
              <a:gd name="connsiteY223" fmla="*/ 6127964 h 6858000"/>
              <a:gd name="connsiteX224" fmla="*/ 11418981 w 12192000"/>
              <a:gd name="connsiteY224" fmla="*/ 6176789 h 6858000"/>
              <a:gd name="connsiteX225" fmla="*/ 11471223 w 12192000"/>
              <a:gd name="connsiteY225" fmla="*/ 6270609 h 6858000"/>
              <a:gd name="connsiteX226" fmla="*/ 11471223 w 12192000"/>
              <a:gd name="connsiteY226" fmla="*/ 6213433 h 6858000"/>
              <a:gd name="connsiteX227" fmla="*/ 11444446 w 12192000"/>
              <a:gd name="connsiteY227" fmla="*/ 6165126 h 6858000"/>
              <a:gd name="connsiteX228" fmla="*/ 11391688 w 12192000"/>
              <a:gd name="connsiteY228" fmla="*/ 6070271 h 6858000"/>
              <a:gd name="connsiteX229" fmla="*/ 11391688 w 12192000"/>
              <a:gd name="connsiteY229" fmla="*/ 6024931 h 6858000"/>
              <a:gd name="connsiteX230" fmla="*/ 11438097 w 12192000"/>
              <a:gd name="connsiteY230" fmla="*/ 6107743 h 6858000"/>
              <a:gd name="connsiteX231" fmla="*/ 11471326 w 12192000"/>
              <a:gd name="connsiteY231" fmla="*/ 6167507 h 6858000"/>
              <a:gd name="connsiteX232" fmla="*/ 11539543 w 12192000"/>
              <a:gd name="connsiteY232" fmla="*/ 6289483 h 6858000"/>
              <a:gd name="connsiteX233" fmla="*/ 11540475 w 12192000"/>
              <a:gd name="connsiteY233" fmla="*/ 6313637 h 6858000"/>
              <a:gd name="connsiteX234" fmla="*/ 11543339 w 12192000"/>
              <a:gd name="connsiteY234" fmla="*/ 6345830 h 6858000"/>
              <a:gd name="connsiteX235" fmla="*/ 11542648 w 12192000"/>
              <a:gd name="connsiteY235" fmla="*/ 6346520 h 6858000"/>
              <a:gd name="connsiteX236" fmla="*/ 11542027 w 12192000"/>
              <a:gd name="connsiteY236" fmla="*/ 6346072 h 6858000"/>
              <a:gd name="connsiteX237" fmla="*/ 11529260 w 12192000"/>
              <a:gd name="connsiteY237" fmla="*/ 6317467 h 6858000"/>
              <a:gd name="connsiteX238" fmla="*/ 11471671 w 12192000"/>
              <a:gd name="connsiteY238" fmla="*/ 6213192 h 6858000"/>
              <a:gd name="connsiteX239" fmla="*/ 11471671 w 12192000"/>
              <a:gd name="connsiteY239" fmla="*/ 6270367 h 6858000"/>
              <a:gd name="connsiteX240" fmla="*/ 11553345 w 12192000"/>
              <a:gd name="connsiteY240" fmla="*/ 6417394 h 6858000"/>
              <a:gd name="connsiteX241" fmla="*/ 11563313 w 12192000"/>
              <a:gd name="connsiteY241" fmla="*/ 6420339 h 6858000"/>
              <a:gd name="connsiteX242" fmla="*/ 11567147 w 12192000"/>
              <a:gd name="connsiteY242" fmla="*/ 6414116 h 6858000"/>
              <a:gd name="connsiteX243" fmla="*/ 11567147 w 12192000"/>
              <a:gd name="connsiteY243" fmla="*/ 6339102 h 6858000"/>
              <a:gd name="connsiteX244" fmla="*/ 11610589 w 12192000"/>
              <a:gd name="connsiteY244" fmla="*/ 6417187 h 6858000"/>
              <a:gd name="connsiteX245" fmla="*/ 11614972 w 12192000"/>
              <a:gd name="connsiteY245" fmla="*/ 6419948 h 6858000"/>
              <a:gd name="connsiteX246" fmla="*/ 11619768 w 12192000"/>
              <a:gd name="connsiteY246" fmla="*/ 6415220 h 6858000"/>
              <a:gd name="connsiteX247" fmla="*/ 11619768 w 12192000"/>
              <a:gd name="connsiteY247" fmla="*/ 6330820 h 6858000"/>
              <a:gd name="connsiteX248" fmla="*/ 11667765 w 12192000"/>
              <a:gd name="connsiteY248" fmla="*/ 6417084 h 6858000"/>
              <a:gd name="connsiteX249" fmla="*/ 11669939 w 12192000"/>
              <a:gd name="connsiteY249" fmla="*/ 6418464 h 6858000"/>
              <a:gd name="connsiteX250" fmla="*/ 11672492 w 12192000"/>
              <a:gd name="connsiteY250" fmla="*/ 6415945 h 6858000"/>
              <a:gd name="connsiteX251" fmla="*/ 11672492 w 12192000"/>
              <a:gd name="connsiteY251" fmla="*/ 6009472 h 6858000"/>
              <a:gd name="connsiteX252" fmla="*/ 11692091 w 12192000"/>
              <a:gd name="connsiteY252" fmla="*/ 6011232 h 6858000"/>
              <a:gd name="connsiteX253" fmla="*/ 11791052 w 12192000"/>
              <a:gd name="connsiteY253" fmla="*/ 5988872 h 6858000"/>
              <a:gd name="connsiteX254" fmla="*/ 11844915 w 12192000"/>
              <a:gd name="connsiteY254" fmla="*/ 6012923 h 6858000"/>
              <a:gd name="connsiteX255" fmla="*/ 11844915 w 12192000"/>
              <a:gd name="connsiteY255" fmla="*/ 5982834 h 6858000"/>
              <a:gd name="connsiteX256" fmla="*/ 11791052 w 12192000"/>
              <a:gd name="connsiteY256" fmla="*/ 5963270 h 6858000"/>
              <a:gd name="connsiteX257" fmla="*/ 11692057 w 12192000"/>
              <a:gd name="connsiteY257" fmla="*/ 5985491 h 6858000"/>
              <a:gd name="connsiteX258" fmla="*/ 11644232 w 12192000"/>
              <a:gd name="connsiteY258" fmla="*/ 5974967 h 6858000"/>
              <a:gd name="connsiteX259" fmla="*/ 11644232 w 12192000"/>
              <a:gd name="connsiteY259" fmla="*/ 6238208 h 6858000"/>
              <a:gd name="connsiteX260" fmla="*/ 11645681 w 12192000"/>
              <a:gd name="connsiteY260" fmla="*/ 6294831 h 6858000"/>
              <a:gd name="connsiteX261" fmla="*/ 11648200 w 12192000"/>
              <a:gd name="connsiteY261" fmla="*/ 6329647 h 6858000"/>
              <a:gd name="connsiteX262" fmla="*/ 11647546 w 12192000"/>
              <a:gd name="connsiteY262" fmla="*/ 6330304 h 6858000"/>
              <a:gd name="connsiteX263" fmla="*/ 11647510 w 12192000"/>
              <a:gd name="connsiteY263" fmla="*/ 6330303 h 6858000"/>
              <a:gd name="connsiteX264" fmla="*/ 11646855 w 12192000"/>
              <a:gd name="connsiteY264" fmla="*/ 6329854 h 6858000"/>
              <a:gd name="connsiteX265" fmla="*/ 11629602 w 12192000"/>
              <a:gd name="connsiteY265" fmla="*/ 6292105 h 6858000"/>
              <a:gd name="connsiteX266" fmla="*/ 11619630 w 12192000"/>
              <a:gd name="connsiteY266" fmla="*/ 6274128 h 6858000"/>
              <a:gd name="connsiteX267" fmla="*/ 11619630 w 12192000"/>
              <a:gd name="connsiteY267" fmla="*/ 5944085 h 6858000"/>
              <a:gd name="connsiteX268" fmla="*/ 11691815 w 12192000"/>
              <a:gd name="connsiteY268" fmla="*/ 5963132 h 6858000"/>
              <a:gd name="connsiteX269" fmla="*/ 11790811 w 12192000"/>
              <a:gd name="connsiteY269" fmla="*/ 5940910 h 6858000"/>
              <a:gd name="connsiteX270" fmla="*/ 11844708 w 12192000"/>
              <a:gd name="connsiteY270" fmla="*/ 5960061 h 6858000"/>
              <a:gd name="connsiteX271" fmla="*/ 11844708 w 12192000"/>
              <a:gd name="connsiteY271" fmla="*/ 5931111 h 6858000"/>
              <a:gd name="connsiteX272" fmla="*/ 11790949 w 12192000"/>
              <a:gd name="connsiteY272" fmla="*/ 5915480 h 6858000"/>
              <a:gd name="connsiteX273" fmla="*/ 11691919 w 12192000"/>
              <a:gd name="connsiteY273" fmla="*/ 5937701 h 6858000"/>
              <a:gd name="connsiteX274" fmla="*/ 11598582 w 12192000"/>
              <a:gd name="connsiteY274" fmla="*/ 5915376 h 6858000"/>
              <a:gd name="connsiteX275" fmla="*/ 11591439 w 12192000"/>
              <a:gd name="connsiteY275" fmla="*/ 5916239 h 6858000"/>
              <a:gd name="connsiteX276" fmla="*/ 11591439 w 12192000"/>
              <a:gd name="connsiteY276" fmla="*/ 6223336 h 6858000"/>
              <a:gd name="connsiteX277" fmla="*/ 11566940 w 12192000"/>
              <a:gd name="connsiteY277" fmla="*/ 6179170 h 6858000"/>
              <a:gd name="connsiteX278" fmla="*/ 11566940 w 12192000"/>
              <a:gd name="connsiteY278" fmla="*/ 5899676 h 6858000"/>
              <a:gd name="connsiteX279" fmla="*/ 11598306 w 12192000"/>
              <a:gd name="connsiteY279" fmla="*/ 5892775 h 6858000"/>
              <a:gd name="connsiteX280" fmla="*/ 11691642 w 12192000"/>
              <a:gd name="connsiteY280" fmla="*/ 5915204 h 6858000"/>
              <a:gd name="connsiteX281" fmla="*/ 11790673 w 12192000"/>
              <a:gd name="connsiteY281" fmla="*/ 5892982 h 6858000"/>
              <a:gd name="connsiteX282" fmla="*/ 11844743 w 12192000"/>
              <a:gd name="connsiteY282" fmla="*/ 5908303 h 6858000"/>
              <a:gd name="connsiteX283" fmla="*/ 11844743 w 12192000"/>
              <a:gd name="connsiteY283" fmla="*/ 5880215 h 6858000"/>
              <a:gd name="connsiteX284" fmla="*/ 11790742 w 12192000"/>
              <a:gd name="connsiteY284" fmla="*/ 5867414 h 6858000"/>
              <a:gd name="connsiteX285" fmla="*/ 11691988 w 12192000"/>
              <a:gd name="connsiteY285" fmla="*/ 5889739 h 6858000"/>
              <a:gd name="connsiteX286" fmla="*/ 11598133 w 12192000"/>
              <a:gd name="connsiteY286" fmla="*/ 5867310 h 6858000"/>
              <a:gd name="connsiteX287" fmla="*/ 11538749 w 12192000"/>
              <a:gd name="connsiteY287" fmla="*/ 5884804 h 6858000"/>
              <a:gd name="connsiteX288" fmla="*/ 11538749 w 12192000"/>
              <a:gd name="connsiteY288" fmla="*/ 6128447 h 6858000"/>
              <a:gd name="connsiteX289" fmla="*/ 11471533 w 12192000"/>
              <a:gd name="connsiteY289" fmla="*/ 6007678 h 6858000"/>
              <a:gd name="connsiteX290" fmla="*/ 11377368 w 12192000"/>
              <a:gd name="connsiteY290" fmla="*/ 5838291 h 6858000"/>
              <a:gd name="connsiteX291" fmla="*/ 11367381 w 12192000"/>
              <a:gd name="connsiteY291" fmla="*/ 5835787 h 6858000"/>
              <a:gd name="connsiteX292" fmla="*/ 0 w 12192000"/>
              <a:gd name="connsiteY292" fmla="*/ 0 h 6858000"/>
              <a:gd name="connsiteX293" fmla="*/ 12192000 w 12192000"/>
              <a:gd name="connsiteY293" fmla="*/ 0 h 6858000"/>
              <a:gd name="connsiteX294" fmla="*/ 12192000 w 12192000"/>
              <a:gd name="connsiteY294" fmla="*/ 6858000 h 6858000"/>
              <a:gd name="connsiteX295" fmla="*/ 0 w 12192000"/>
              <a:gd name="connsiteY29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</a:cxnLst>
            <a:rect l="l" t="t" r="r" b="b"/>
            <a:pathLst>
              <a:path w="12192000" h="6858000">
                <a:moveTo>
                  <a:pt x="11194385" y="6585915"/>
                </a:moveTo>
                <a:lnTo>
                  <a:pt x="11194524" y="6585987"/>
                </a:lnTo>
                <a:lnTo>
                  <a:pt x="11194248" y="6585987"/>
                </a:lnTo>
                <a:close/>
                <a:moveTo>
                  <a:pt x="11606518" y="6532746"/>
                </a:moveTo>
                <a:lnTo>
                  <a:pt x="11612004" y="6532746"/>
                </a:lnTo>
                <a:cubicBezTo>
                  <a:pt x="11619802" y="6532746"/>
                  <a:pt x="11626427" y="6535782"/>
                  <a:pt x="11626427" y="6544581"/>
                </a:cubicBezTo>
                <a:cubicBezTo>
                  <a:pt x="11626427" y="6553380"/>
                  <a:pt x="11619457" y="6555899"/>
                  <a:pt x="11612004" y="6555899"/>
                </a:cubicBezTo>
                <a:lnTo>
                  <a:pt x="11611866" y="6555899"/>
                </a:lnTo>
                <a:lnTo>
                  <a:pt x="11606518" y="6555899"/>
                </a:lnTo>
                <a:close/>
                <a:moveTo>
                  <a:pt x="11349177" y="6532746"/>
                </a:moveTo>
                <a:lnTo>
                  <a:pt x="11354180" y="6532746"/>
                </a:lnTo>
                <a:cubicBezTo>
                  <a:pt x="11361806" y="6532746"/>
                  <a:pt x="11370260" y="6533505"/>
                  <a:pt x="11370260" y="6542614"/>
                </a:cubicBezTo>
                <a:cubicBezTo>
                  <a:pt x="11370260" y="6551724"/>
                  <a:pt x="11361427" y="6553173"/>
                  <a:pt x="11353904" y="6553173"/>
                </a:cubicBezTo>
                <a:lnTo>
                  <a:pt x="11349177" y="6553173"/>
                </a:lnTo>
                <a:close/>
                <a:moveTo>
                  <a:pt x="11268676" y="6532746"/>
                </a:moveTo>
                <a:lnTo>
                  <a:pt x="11273852" y="6532746"/>
                </a:lnTo>
                <a:cubicBezTo>
                  <a:pt x="11281443" y="6532746"/>
                  <a:pt x="11289931" y="6533505"/>
                  <a:pt x="11289931" y="6542614"/>
                </a:cubicBezTo>
                <a:cubicBezTo>
                  <a:pt x="11289931" y="6551724"/>
                  <a:pt x="11281167" y="6553173"/>
                  <a:pt x="11273852" y="6553173"/>
                </a:cubicBezTo>
                <a:lnTo>
                  <a:pt x="11268676" y="6553173"/>
                </a:lnTo>
                <a:close/>
                <a:moveTo>
                  <a:pt x="11530641" y="6531365"/>
                </a:moveTo>
                <a:cubicBezTo>
                  <a:pt x="11545754" y="6531365"/>
                  <a:pt x="11551930" y="6545168"/>
                  <a:pt x="11551930" y="6558418"/>
                </a:cubicBezTo>
                <a:cubicBezTo>
                  <a:pt x="11551930" y="6571668"/>
                  <a:pt x="11546168" y="6585987"/>
                  <a:pt x="11530641" y="6585987"/>
                </a:cubicBezTo>
                <a:lnTo>
                  <a:pt x="11530641" y="6586022"/>
                </a:lnTo>
                <a:cubicBezTo>
                  <a:pt x="11515079" y="6586022"/>
                  <a:pt x="11509316" y="6572220"/>
                  <a:pt x="11509316" y="6558418"/>
                </a:cubicBezTo>
                <a:cubicBezTo>
                  <a:pt x="11509316" y="6544616"/>
                  <a:pt x="11515527" y="6531365"/>
                  <a:pt x="11530641" y="6531365"/>
                </a:cubicBezTo>
                <a:close/>
                <a:moveTo>
                  <a:pt x="11194524" y="6531331"/>
                </a:moveTo>
                <a:cubicBezTo>
                  <a:pt x="11209638" y="6531331"/>
                  <a:pt x="11215849" y="6545133"/>
                  <a:pt x="11215849" y="6558383"/>
                </a:cubicBezTo>
                <a:cubicBezTo>
                  <a:pt x="11215849" y="6565008"/>
                  <a:pt x="11214339" y="6571909"/>
                  <a:pt x="11210884" y="6577154"/>
                </a:cubicBezTo>
                <a:lnTo>
                  <a:pt x="11194385" y="6585915"/>
                </a:lnTo>
                <a:lnTo>
                  <a:pt x="11178056" y="6577361"/>
                </a:lnTo>
                <a:cubicBezTo>
                  <a:pt x="11174675" y="6572185"/>
                  <a:pt x="11173234" y="6565284"/>
                  <a:pt x="11173234" y="6558383"/>
                </a:cubicBezTo>
                <a:cubicBezTo>
                  <a:pt x="11173234" y="6544581"/>
                  <a:pt x="11179411" y="6531331"/>
                  <a:pt x="11194524" y="6531331"/>
                </a:cubicBezTo>
                <a:close/>
                <a:moveTo>
                  <a:pt x="11662624" y="6520772"/>
                </a:moveTo>
                <a:lnTo>
                  <a:pt x="11662624" y="6596684"/>
                </a:lnTo>
                <a:lnTo>
                  <a:pt x="11677840" y="6596684"/>
                </a:lnTo>
                <a:lnTo>
                  <a:pt x="11677840" y="6520772"/>
                </a:lnTo>
                <a:close/>
                <a:moveTo>
                  <a:pt x="11591301" y="6520772"/>
                </a:moveTo>
                <a:lnTo>
                  <a:pt x="11591301" y="6596684"/>
                </a:lnTo>
                <a:lnTo>
                  <a:pt x="11606518" y="6596684"/>
                </a:lnTo>
                <a:lnTo>
                  <a:pt x="11606518" y="6567872"/>
                </a:lnTo>
                <a:lnTo>
                  <a:pt x="11612936" y="6567872"/>
                </a:lnTo>
                <a:cubicBezTo>
                  <a:pt x="11629222" y="6567872"/>
                  <a:pt x="11642162" y="6561454"/>
                  <a:pt x="11642162" y="6543718"/>
                </a:cubicBezTo>
                <a:cubicBezTo>
                  <a:pt x="11642162" y="6525983"/>
                  <a:pt x="11627048" y="6520772"/>
                  <a:pt x="11610521" y="6520772"/>
                </a:cubicBezTo>
                <a:close/>
                <a:moveTo>
                  <a:pt x="11416704" y="6520772"/>
                </a:moveTo>
                <a:lnTo>
                  <a:pt x="11416704" y="6596684"/>
                </a:lnTo>
                <a:lnTo>
                  <a:pt x="11431921" y="6596684"/>
                </a:lnTo>
                <a:lnTo>
                  <a:pt x="11431921" y="6561420"/>
                </a:lnTo>
                <a:lnTo>
                  <a:pt x="11432128" y="6561420"/>
                </a:lnTo>
                <a:lnTo>
                  <a:pt x="11459422" y="6596650"/>
                </a:lnTo>
                <a:lnTo>
                  <a:pt x="11479331" y="6596650"/>
                </a:lnTo>
                <a:lnTo>
                  <a:pt x="11446827" y="6556520"/>
                </a:lnTo>
                <a:lnTo>
                  <a:pt x="11478020" y="6520772"/>
                </a:lnTo>
                <a:lnTo>
                  <a:pt x="11459318" y="6520772"/>
                </a:lnTo>
                <a:lnTo>
                  <a:pt x="11431921" y="6553380"/>
                </a:lnTo>
                <a:lnTo>
                  <a:pt x="11431921" y="6520772"/>
                </a:lnTo>
                <a:close/>
                <a:moveTo>
                  <a:pt x="11333960" y="6520772"/>
                </a:moveTo>
                <a:lnTo>
                  <a:pt x="11333960" y="6596684"/>
                </a:lnTo>
                <a:lnTo>
                  <a:pt x="11349177" y="6596684"/>
                </a:lnTo>
                <a:lnTo>
                  <a:pt x="11349177" y="6565181"/>
                </a:lnTo>
                <a:lnTo>
                  <a:pt x="11354077" y="6565181"/>
                </a:lnTo>
                <a:cubicBezTo>
                  <a:pt x="11360495" y="6565181"/>
                  <a:pt x="11362427" y="6567355"/>
                  <a:pt x="11364601" y="6572979"/>
                </a:cubicBezTo>
                <a:lnTo>
                  <a:pt x="11373745" y="6596684"/>
                </a:lnTo>
                <a:lnTo>
                  <a:pt x="11390722" y="6596684"/>
                </a:lnTo>
                <a:lnTo>
                  <a:pt x="11378541" y="6567009"/>
                </a:lnTo>
                <a:cubicBezTo>
                  <a:pt x="11376747" y="6563593"/>
                  <a:pt x="11374331" y="6559487"/>
                  <a:pt x="11370191" y="6559142"/>
                </a:cubicBezTo>
                <a:lnTo>
                  <a:pt x="11370467" y="6559142"/>
                </a:lnTo>
                <a:lnTo>
                  <a:pt x="11370467" y="6558935"/>
                </a:lnTo>
                <a:cubicBezTo>
                  <a:pt x="11379518" y="6558102"/>
                  <a:pt x="11386371" y="6550389"/>
                  <a:pt x="11386132" y="6541303"/>
                </a:cubicBezTo>
                <a:cubicBezTo>
                  <a:pt x="11386132" y="6520220"/>
                  <a:pt x="11366671" y="6520772"/>
                  <a:pt x="11350385" y="6520772"/>
                </a:cubicBezTo>
                <a:close/>
                <a:moveTo>
                  <a:pt x="11253459" y="6520772"/>
                </a:moveTo>
                <a:lnTo>
                  <a:pt x="11253459" y="6596684"/>
                </a:lnTo>
                <a:lnTo>
                  <a:pt x="11268676" y="6596684"/>
                </a:lnTo>
                <a:lnTo>
                  <a:pt x="11268676" y="6565181"/>
                </a:lnTo>
                <a:lnTo>
                  <a:pt x="11273576" y="6565181"/>
                </a:lnTo>
                <a:cubicBezTo>
                  <a:pt x="11279994" y="6565181"/>
                  <a:pt x="11281926" y="6567355"/>
                  <a:pt x="11284100" y="6572979"/>
                </a:cubicBezTo>
                <a:lnTo>
                  <a:pt x="11293244" y="6596684"/>
                </a:lnTo>
                <a:lnTo>
                  <a:pt x="11310221" y="6596684"/>
                </a:lnTo>
                <a:lnTo>
                  <a:pt x="11298040" y="6567009"/>
                </a:lnTo>
                <a:cubicBezTo>
                  <a:pt x="11296487" y="6563593"/>
                  <a:pt x="11294107" y="6559487"/>
                  <a:pt x="11290000" y="6559142"/>
                </a:cubicBezTo>
                <a:lnTo>
                  <a:pt x="11290000" y="6558935"/>
                </a:lnTo>
                <a:cubicBezTo>
                  <a:pt x="11299038" y="6558085"/>
                  <a:pt x="11305871" y="6550377"/>
                  <a:pt x="11305631" y="6541303"/>
                </a:cubicBezTo>
                <a:cubicBezTo>
                  <a:pt x="11305631" y="6520220"/>
                  <a:pt x="11286170" y="6520772"/>
                  <a:pt x="11269849" y="6520772"/>
                </a:cubicBezTo>
                <a:close/>
                <a:moveTo>
                  <a:pt x="11752096" y="6520738"/>
                </a:moveTo>
                <a:lnTo>
                  <a:pt x="11752372" y="6577534"/>
                </a:lnTo>
                <a:lnTo>
                  <a:pt x="11752165" y="6577534"/>
                </a:lnTo>
                <a:lnTo>
                  <a:pt x="11723215" y="6520772"/>
                </a:lnTo>
                <a:lnTo>
                  <a:pt x="11704513" y="6520772"/>
                </a:lnTo>
                <a:lnTo>
                  <a:pt x="11704513" y="6596684"/>
                </a:lnTo>
                <a:lnTo>
                  <a:pt x="11718971" y="6596684"/>
                </a:lnTo>
                <a:lnTo>
                  <a:pt x="11718971" y="6539923"/>
                </a:lnTo>
                <a:lnTo>
                  <a:pt x="11747990" y="6596650"/>
                </a:lnTo>
                <a:lnTo>
                  <a:pt x="11766588" y="6596650"/>
                </a:lnTo>
                <a:lnTo>
                  <a:pt x="11766588" y="6520738"/>
                </a:lnTo>
                <a:close/>
                <a:moveTo>
                  <a:pt x="11121545" y="6520738"/>
                </a:moveTo>
                <a:lnTo>
                  <a:pt x="11121683" y="6577534"/>
                </a:lnTo>
                <a:lnTo>
                  <a:pt x="11121476" y="6577534"/>
                </a:lnTo>
                <a:lnTo>
                  <a:pt x="11092561" y="6520772"/>
                </a:lnTo>
                <a:lnTo>
                  <a:pt x="11073721" y="6520772"/>
                </a:lnTo>
                <a:lnTo>
                  <a:pt x="11073721" y="6596684"/>
                </a:lnTo>
                <a:lnTo>
                  <a:pt x="11088282" y="6596684"/>
                </a:lnTo>
                <a:lnTo>
                  <a:pt x="11088282" y="6539923"/>
                </a:lnTo>
                <a:lnTo>
                  <a:pt x="11088524" y="6539923"/>
                </a:lnTo>
                <a:lnTo>
                  <a:pt x="11117543" y="6596650"/>
                </a:lnTo>
                <a:lnTo>
                  <a:pt x="11136141" y="6596650"/>
                </a:lnTo>
                <a:lnTo>
                  <a:pt x="11136141" y="6520738"/>
                </a:lnTo>
                <a:close/>
                <a:moveTo>
                  <a:pt x="11832217" y="6519634"/>
                </a:moveTo>
                <a:cubicBezTo>
                  <a:pt x="11806442" y="6519634"/>
                  <a:pt x="11790604" y="6534195"/>
                  <a:pt x="11790604" y="6560177"/>
                </a:cubicBezTo>
                <a:cubicBezTo>
                  <a:pt x="11790604" y="6586160"/>
                  <a:pt x="11807649" y="6598133"/>
                  <a:pt x="11832217" y="6598133"/>
                </a:cubicBezTo>
                <a:cubicBezTo>
                  <a:pt x="11840543" y="6597895"/>
                  <a:pt x="11848802" y="6596573"/>
                  <a:pt x="11856785" y="6594200"/>
                </a:cubicBezTo>
                <a:lnTo>
                  <a:pt x="11856785" y="6553173"/>
                </a:lnTo>
                <a:lnTo>
                  <a:pt x="11826524" y="6553173"/>
                </a:lnTo>
                <a:lnTo>
                  <a:pt x="11826524" y="6565146"/>
                </a:lnTo>
                <a:lnTo>
                  <a:pt x="11842603" y="6565146"/>
                </a:lnTo>
                <a:lnTo>
                  <a:pt x="11842603" y="6584918"/>
                </a:lnTo>
                <a:cubicBezTo>
                  <a:pt x="11839324" y="6585682"/>
                  <a:pt x="11835963" y="6586041"/>
                  <a:pt x="11832597" y="6585987"/>
                </a:cubicBezTo>
                <a:cubicBezTo>
                  <a:pt x="11816414" y="6585987"/>
                  <a:pt x="11806821" y="6574359"/>
                  <a:pt x="11806821" y="6558935"/>
                </a:cubicBezTo>
                <a:cubicBezTo>
                  <a:pt x="11806821" y="6543511"/>
                  <a:pt x="11816621" y="6531331"/>
                  <a:pt x="11834426" y="6531331"/>
                </a:cubicBezTo>
                <a:cubicBezTo>
                  <a:pt x="11841017" y="6531489"/>
                  <a:pt x="11847512" y="6532943"/>
                  <a:pt x="11853542" y="6535610"/>
                </a:cubicBezTo>
                <a:lnTo>
                  <a:pt x="11854508" y="6522808"/>
                </a:lnTo>
                <a:cubicBezTo>
                  <a:pt x="11847281" y="6520628"/>
                  <a:pt x="11839765" y="6519558"/>
                  <a:pt x="11832217" y="6519634"/>
                </a:cubicBezTo>
                <a:close/>
                <a:moveTo>
                  <a:pt x="11530641" y="6519461"/>
                </a:moveTo>
                <a:lnTo>
                  <a:pt x="11530641" y="6519496"/>
                </a:lnTo>
                <a:cubicBezTo>
                  <a:pt x="11506487" y="6519496"/>
                  <a:pt x="11493444" y="6535265"/>
                  <a:pt x="11493444" y="6558521"/>
                </a:cubicBezTo>
                <a:cubicBezTo>
                  <a:pt x="11493444" y="6581778"/>
                  <a:pt x="11506280" y="6597995"/>
                  <a:pt x="11530641" y="6597995"/>
                </a:cubicBezTo>
                <a:cubicBezTo>
                  <a:pt x="11555001" y="6597995"/>
                  <a:pt x="11567803" y="6581467"/>
                  <a:pt x="11567803" y="6558521"/>
                </a:cubicBezTo>
                <a:cubicBezTo>
                  <a:pt x="11567803" y="6535575"/>
                  <a:pt x="11554449" y="6519461"/>
                  <a:pt x="11530641" y="6519461"/>
                </a:cubicBezTo>
                <a:close/>
                <a:moveTo>
                  <a:pt x="11194248" y="6519461"/>
                </a:moveTo>
                <a:lnTo>
                  <a:pt x="11194385" y="6519515"/>
                </a:lnTo>
                <a:lnTo>
                  <a:pt x="11166885" y="6530253"/>
                </a:lnTo>
                <a:cubicBezTo>
                  <a:pt x="11160614" y="6537102"/>
                  <a:pt x="11157362" y="6546859"/>
                  <a:pt x="11157362" y="6558487"/>
                </a:cubicBezTo>
                <a:cubicBezTo>
                  <a:pt x="11157362" y="6581743"/>
                  <a:pt x="11170163" y="6597961"/>
                  <a:pt x="11194524" y="6597961"/>
                </a:cubicBezTo>
                <a:cubicBezTo>
                  <a:pt x="11218885" y="6597961"/>
                  <a:pt x="11231721" y="6581433"/>
                  <a:pt x="11231721" y="6558487"/>
                </a:cubicBezTo>
                <a:cubicBezTo>
                  <a:pt x="11231721" y="6547014"/>
                  <a:pt x="11228305" y="6537258"/>
                  <a:pt x="11221913" y="6530370"/>
                </a:cubicBezTo>
                <a:lnTo>
                  <a:pt x="11194385" y="6519515"/>
                </a:lnTo>
                <a:lnTo>
                  <a:pt x="11194524" y="6519461"/>
                </a:lnTo>
                <a:close/>
                <a:moveTo>
                  <a:pt x="11535506" y="6500690"/>
                </a:moveTo>
                <a:lnTo>
                  <a:pt x="11535506" y="6513285"/>
                </a:lnTo>
                <a:lnTo>
                  <a:pt x="11548135" y="6513285"/>
                </a:lnTo>
                <a:lnTo>
                  <a:pt x="11548135" y="6500690"/>
                </a:lnTo>
                <a:close/>
                <a:moveTo>
                  <a:pt x="11513112" y="6500690"/>
                </a:moveTo>
                <a:lnTo>
                  <a:pt x="11513112" y="6513285"/>
                </a:lnTo>
                <a:lnTo>
                  <a:pt x="11525741" y="6513285"/>
                </a:lnTo>
                <a:lnTo>
                  <a:pt x="11525741" y="6500690"/>
                </a:lnTo>
                <a:close/>
                <a:moveTo>
                  <a:pt x="11566250" y="6234585"/>
                </a:moveTo>
                <a:lnTo>
                  <a:pt x="11592509" y="6281823"/>
                </a:lnTo>
                <a:cubicBezTo>
                  <a:pt x="11592888" y="6293762"/>
                  <a:pt x="11593233" y="6304251"/>
                  <a:pt x="11593199" y="6304838"/>
                </a:cubicBezTo>
                <a:cubicBezTo>
                  <a:pt x="11593199" y="6316708"/>
                  <a:pt x="11594890" y="6331718"/>
                  <a:pt x="11595200" y="6336583"/>
                </a:cubicBezTo>
                <a:cubicBezTo>
                  <a:pt x="11595200" y="6336964"/>
                  <a:pt x="11594891" y="6337273"/>
                  <a:pt x="11594510" y="6337273"/>
                </a:cubicBezTo>
                <a:cubicBezTo>
                  <a:pt x="11594210" y="6337272"/>
                  <a:pt x="11593945" y="6337076"/>
                  <a:pt x="11593854" y="6336790"/>
                </a:cubicBezTo>
                <a:cubicBezTo>
                  <a:pt x="11591681" y="6331821"/>
                  <a:pt x="11586125" y="6318709"/>
                  <a:pt x="11580880" y="6307805"/>
                </a:cubicBezTo>
                <a:cubicBezTo>
                  <a:pt x="11579259" y="6304355"/>
                  <a:pt x="11573772" y="6294314"/>
                  <a:pt x="11566250" y="6280615"/>
                </a:cubicBezTo>
                <a:close/>
                <a:moveTo>
                  <a:pt x="11335166" y="5915652"/>
                </a:moveTo>
                <a:cubicBezTo>
                  <a:pt x="11335190" y="5915651"/>
                  <a:pt x="11335213" y="5915651"/>
                  <a:pt x="11335237" y="5915652"/>
                </a:cubicBezTo>
                <a:cubicBezTo>
                  <a:pt x="11335525" y="5915668"/>
                  <a:pt x="11335772" y="5915860"/>
                  <a:pt x="11335858" y="5916135"/>
                </a:cubicBezTo>
                <a:cubicBezTo>
                  <a:pt x="11338032" y="5921104"/>
                  <a:pt x="11344139" y="5937391"/>
                  <a:pt x="11349384" y="5948294"/>
                </a:cubicBezTo>
                <a:cubicBezTo>
                  <a:pt x="11350005" y="5949605"/>
                  <a:pt x="11355975" y="5960371"/>
                  <a:pt x="11364532" y="5975899"/>
                </a:cubicBezTo>
                <a:lnTo>
                  <a:pt x="11364532" y="6021135"/>
                </a:lnTo>
                <a:lnTo>
                  <a:pt x="11338377" y="5974242"/>
                </a:lnTo>
                <a:cubicBezTo>
                  <a:pt x="11337963" y="5962338"/>
                  <a:pt x="11337549" y="5951848"/>
                  <a:pt x="11337549" y="5951262"/>
                </a:cubicBezTo>
                <a:cubicBezTo>
                  <a:pt x="11337549" y="5939426"/>
                  <a:pt x="11334823" y="5921208"/>
                  <a:pt x="11334547" y="5916342"/>
                </a:cubicBezTo>
                <a:cubicBezTo>
                  <a:pt x="11334527" y="5915981"/>
                  <a:pt x="11334805" y="5915672"/>
                  <a:pt x="11335166" y="5915652"/>
                </a:cubicBezTo>
                <a:close/>
                <a:moveTo>
                  <a:pt x="11387823" y="5907129"/>
                </a:moveTo>
                <a:cubicBezTo>
                  <a:pt x="11388114" y="5907125"/>
                  <a:pt x="11388377" y="5907305"/>
                  <a:pt x="11388479" y="5907578"/>
                </a:cubicBezTo>
                <a:cubicBezTo>
                  <a:pt x="11393118" y="5920031"/>
                  <a:pt x="11398440" y="5932218"/>
                  <a:pt x="11404420" y="5944085"/>
                </a:cubicBezTo>
                <a:lnTo>
                  <a:pt x="11420638" y="5973104"/>
                </a:lnTo>
                <a:cubicBezTo>
                  <a:pt x="11435785" y="6000949"/>
                  <a:pt x="11457524" y="6039664"/>
                  <a:pt x="11471671" y="6064750"/>
                </a:cubicBezTo>
                <a:cubicBezTo>
                  <a:pt x="11480090" y="6079725"/>
                  <a:pt x="11485853" y="6089801"/>
                  <a:pt x="11485853" y="6089801"/>
                </a:cubicBezTo>
                <a:lnTo>
                  <a:pt x="11538887" y="6185242"/>
                </a:lnTo>
                <a:lnTo>
                  <a:pt x="11538887" y="6231169"/>
                </a:lnTo>
                <a:cubicBezTo>
                  <a:pt x="11517805" y="6193213"/>
                  <a:pt x="11495928" y="6154326"/>
                  <a:pt x="11491788" y="6147011"/>
                </a:cubicBezTo>
                <a:cubicBezTo>
                  <a:pt x="11488165" y="6140385"/>
                  <a:pt x="11481056" y="6127480"/>
                  <a:pt x="11471671" y="6110538"/>
                </a:cubicBezTo>
                <a:cubicBezTo>
                  <a:pt x="11451209" y="6073618"/>
                  <a:pt x="11419913" y="6017581"/>
                  <a:pt x="11391205" y="5965926"/>
                </a:cubicBezTo>
                <a:cubicBezTo>
                  <a:pt x="11390791" y="5953056"/>
                  <a:pt x="11390342" y="5943049"/>
                  <a:pt x="11390342" y="5942325"/>
                </a:cubicBezTo>
                <a:cubicBezTo>
                  <a:pt x="11389928" y="5930455"/>
                  <a:pt x="11387513" y="5912685"/>
                  <a:pt x="11387133" y="5907819"/>
                </a:cubicBezTo>
                <a:cubicBezTo>
                  <a:pt x="11387150" y="5907446"/>
                  <a:pt x="11387449" y="5907147"/>
                  <a:pt x="11387823" y="5907129"/>
                </a:cubicBezTo>
                <a:close/>
                <a:moveTo>
                  <a:pt x="11367381" y="5835787"/>
                </a:moveTo>
                <a:cubicBezTo>
                  <a:pt x="11365200" y="5837093"/>
                  <a:pt x="11363859" y="5839442"/>
                  <a:pt x="11363842" y="5841983"/>
                </a:cubicBezTo>
                <a:lnTo>
                  <a:pt x="11363842" y="5916894"/>
                </a:lnTo>
                <a:lnTo>
                  <a:pt x="11320055" y="5838395"/>
                </a:lnTo>
                <a:cubicBezTo>
                  <a:pt x="11319148" y="5836989"/>
                  <a:pt x="11317587" y="5836144"/>
                  <a:pt x="11315914" y="5836152"/>
                </a:cubicBezTo>
                <a:cubicBezTo>
                  <a:pt x="11313324" y="5836189"/>
                  <a:pt x="11311240" y="5838289"/>
                  <a:pt x="11311221" y="5840879"/>
                </a:cubicBezTo>
                <a:lnTo>
                  <a:pt x="11311221" y="5925590"/>
                </a:lnTo>
                <a:cubicBezTo>
                  <a:pt x="11283617" y="5876247"/>
                  <a:pt x="11262914" y="5839016"/>
                  <a:pt x="11262914" y="5839016"/>
                </a:cubicBezTo>
                <a:cubicBezTo>
                  <a:pt x="11262515" y="5838176"/>
                  <a:pt x="11261670" y="5837639"/>
                  <a:pt x="11260740" y="5837636"/>
                </a:cubicBezTo>
                <a:cubicBezTo>
                  <a:pt x="11259368" y="5837673"/>
                  <a:pt x="11258287" y="5838816"/>
                  <a:pt x="11258325" y="5840187"/>
                </a:cubicBezTo>
                <a:cubicBezTo>
                  <a:pt x="11258325" y="5840188"/>
                  <a:pt x="11258325" y="5840188"/>
                  <a:pt x="11258325" y="5840189"/>
                </a:cubicBezTo>
                <a:lnTo>
                  <a:pt x="11258325" y="6246282"/>
                </a:lnTo>
                <a:cubicBezTo>
                  <a:pt x="11251837" y="6245180"/>
                  <a:pt x="11245271" y="6244603"/>
                  <a:pt x="11238691" y="6244557"/>
                </a:cubicBezTo>
                <a:cubicBezTo>
                  <a:pt x="11186484" y="6244557"/>
                  <a:pt x="11172027" y="6266882"/>
                  <a:pt x="11139730" y="6266882"/>
                </a:cubicBezTo>
                <a:cubicBezTo>
                  <a:pt x="11121718" y="6266882"/>
                  <a:pt x="11097978" y="6251700"/>
                  <a:pt x="11085625" y="6242728"/>
                </a:cubicBezTo>
                <a:lnTo>
                  <a:pt x="11085625" y="6272817"/>
                </a:lnTo>
                <a:cubicBezTo>
                  <a:pt x="11098668" y="6281271"/>
                  <a:pt x="11119682" y="6292519"/>
                  <a:pt x="11139730" y="6292519"/>
                </a:cubicBezTo>
                <a:cubicBezTo>
                  <a:pt x="11179997" y="6292519"/>
                  <a:pt x="11190798" y="6270298"/>
                  <a:pt x="11238726" y="6270298"/>
                </a:cubicBezTo>
                <a:cubicBezTo>
                  <a:pt x="11256427" y="6270298"/>
                  <a:pt x="11271954" y="6275474"/>
                  <a:pt x="11286550" y="6280650"/>
                </a:cubicBezTo>
                <a:lnTo>
                  <a:pt x="11286550" y="6017788"/>
                </a:lnTo>
                <a:cubicBezTo>
                  <a:pt x="11286550" y="6010162"/>
                  <a:pt x="11285204" y="5962579"/>
                  <a:pt x="11285170" y="5961268"/>
                </a:cubicBezTo>
                <a:cubicBezTo>
                  <a:pt x="11284963" y="5949329"/>
                  <a:pt x="11282720" y="5930973"/>
                  <a:pt x="11281719" y="5924796"/>
                </a:cubicBezTo>
                <a:cubicBezTo>
                  <a:pt x="11281717" y="5924453"/>
                  <a:pt x="11281993" y="5924173"/>
                  <a:pt x="11282336" y="5924171"/>
                </a:cubicBezTo>
                <a:cubicBezTo>
                  <a:pt x="11282361" y="5924171"/>
                  <a:pt x="11282385" y="5924172"/>
                  <a:pt x="11282409" y="5924175"/>
                </a:cubicBezTo>
                <a:cubicBezTo>
                  <a:pt x="11282699" y="5924150"/>
                  <a:pt x="11282963" y="5924341"/>
                  <a:pt x="11283030" y="5924624"/>
                </a:cubicBezTo>
                <a:cubicBezTo>
                  <a:pt x="11285066" y="5929799"/>
                  <a:pt x="11292036" y="5946189"/>
                  <a:pt x="11297281" y="5957128"/>
                </a:cubicBezTo>
                <a:cubicBezTo>
                  <a:pt x="11297971" y="5958542"/>
                  <a:pt x="11303216" y="5968135"/>
                  <a:pt x="11311256" y="5982662"/>
                </a:cubicBezTo>
                <a:lnTo>
                  <a:pt x="11311256" y="6311463"/>
                </a:lnTo>
                <a:cubicBezTo>
                  <a:pt x="11289448" y="6305183"/>
                  <a:pt x="11266744" y="6292382"/>
                  <a:pt x="11238795" y="6292382"/>
                </a:cubicBezTo>
                <a:cubicBezTo>
                  <a:pt x="11190867" y="6292382"/>
                  <a:pt x="11180135" y="6314637"/>
                  <a:pt x="11139799" y="6314637"/>
                </a:cubicBezTo>
                <a:cubicBezTo>
                  <a:pt x="11118543" y="6314637"/>
                  <a:pt x="11098185" y="6303147"/>
                  <a:pt x="11085625" y="6295280"/>
                </a:cubicBezTo>
                <a:lnTo>
                  <a:pt x="11085625" y="6324230"/>
                </a:lnTo>
                <a:cubicBezTo>
                  <a:pt x="11101989" y="6334090"/>
                  <a:pt x="11120631" y="6339535"/>
                  <a:pt x="11139730" y="6340033"/>
                </a:cubicBezTo>
                <a:cubicBezTo>
                  <a:pt x="11187658" y="6340033"/>
                  <a:pt x="11197078" y="6317812"/>
                  <a:pt x="11238726" y="6317812"/>
                </a:cubicBezTo>
                <a:cubicBezTo>
                  <a:pt x="11269021" y="6317812"/>
                  <a:pt x="11297212" y="6340137"/>
                  <a:pt x="11332097" y="6340137"/>
                </a:cubicBezTo>
                <a:cubicBezTo>
                  <a:pt x="11334518" y="6340082"/>
                  <a:pt x="11336925" y="6339758"/>
                  <a:pt x="11339274" y="6339171"/>
                </a:cubicBezTo>
                <a:lnTo>
                  <a:pt x="11339274" y="6033453"/>
                </a:lnTo>
                <a:lnTo>
                  <a:pt x="11363600" y="6077137"/>
                </a:lnTo>
                <a:lnTo>
                  <a:pt x="11363600" y="6355699"/>
                </a:lnTo>
                <a:cubicBezTo>
                  <a:pt x="11353756" y="6360315"/>
                  <a:pt x="11343004" y="6362672"/>
                  <a:pt x="11332132" y="6362600"/>
                </a:cubicBezTo>
                <a:cubicBezTo>
                  <a:pt x="11297247" y="6362600"/>
                  <a:pt x="11269056" y="6340171"/>
                  <a:pt x="11238760" y="6340171"/>
                </a:cubicBezTo>
                <a:cubicBezTo>
                  <a:pt x="11197112" y="6340171"/>
                  <a:pt x="11187692" y="6362393"/>
                  <a:pt x="11139764" y="6362393"/>
                </a:cubicBezTo>
                <a:cubicBezTo>
                  <a:pt x="11120610" y="6362001"/>
                  <a:pt x="11101880" y="6356677"/>
                  <a:pt x="11085384" y="6346934"/>
                </a:cubicBezTo>
                <a:lnTo>
                  <a:pt x="11085384" y="6375022"/>
                </a:lnTo>
                <a:cubicBezTo>
                  <a:pt x="11102327" y="6383211"/>
                  <a:pt x="11120845" y="6387626"/>
                  <a:pt x="11139661" y="6387961"/>
                </a:cubicBezTo>
                <a:cubicBezTo>
                  <a:pt x="11193731" y="6387961"/>
                  <a:pt x="11205876" y="6365671"/>
                  <a:pt x="11238415" y="6365671"/>
                </a:cubicBezTo>
                <a:cubicBezTo>
                  <a:pt x="11262569" y="6365671"/>
                  <a:pt x="11292450" y="6388065"/>
                  <a:pt x="11332269" y="6388065"/>
                </a:cubicBezTo>
                <a:cubicBezTo>
                  <a:pt x="11354836" y="6388065"/>
                  <a:pt x="11374918" y="6379853"/>
                  <a:pt x="11391688" y="6370571"/>
                </a:cubicBezTo>
                <a:lnTo>
                  <a:pt x="11391688" y="6127964"/>
                </a:lnTo>
                <a:cubicBezTo>
                  <a:pt x="11403903" y="6149874"/>
                  <a:pt x="11413944" y="6167817"/>
                  <a:pt x="11418981" y="6176789"/>
                </a:cubicBezTo>
                <a:cubicBezTo>
                  <a:pt x="11426469" y="6190142"/>
                  <a:pt x="11447759" y="6228547"/>
                  <a:pt x="11471223" y="6270609"/>
                </a:cubicBezTo>
                <a:lnTo>
                  <a:pt x="11471223" y="6213433"/>
                </a:lnTo>
                <a:lnTo>
                  <a:pt x="11444446" y="6165126"/>
                </a:lnTo>
                <a:cubicBezTo>
                  <a:pt x="11440996" y="6158915"/>
                  <a:pt x="11419188" y="6119579"/>
                  <a:pt x="11391688" y="6070271"/>
                </a:cubicBezTo>
                <a:lnTo>
                  <a:pt x="11391688" y="6024931"/>
                </a:lnTo>
                <a:cubicBezTo>
                  <a:pt x="11413668" y="6064198"/>
                  <a:pt x="11436269" y="6104465"/>
                  <a:pt x="11438097" y="6107743"/>
                </a:cubicBezTo>
                <a:lnTo>
                  <a:pt x="11471326" y="6167507"/>
                </a:lnTo>
                <a:lnTo>
                  <a:pt x="11539543" y="6289483"/>
                </a:lnTo>
                <a:cubicBezTo>
                  <a:pt x="11539957" y="6302699"/>
                  <a:pt x="11540475" y="6313050"/>
                  <a:pt x="11540475" y="6313637"/>
                </a:cubicBezTo>
                <a:cubicBezTo>
                  <a:pt x="11540889" y="6325507"/>
                  <a:pt x="11542994" y="6341241"/>
                  <a:pt x="11543339" y="6345830"/>
                </a:cubicBezTo>
                <a:cubicBezTo>
                  <a:pt x="11543321" y="6346204"/>
                  <a:pt x="11543022" y="6346503"/>
                  <a:pt x="11542648" y="6346520"/>
                </a:cubicBezTo>
                <a:cubicBezTo>
                  <a:pt x="11542370" y="6346510"/>
                  <a:pt x="11542125" y="6346333"/>
                  <a:pt x="11542027" y="6346072"/>
                </a:cubicBezTo>
                <a:cubicBezTo>
                  <a:pt x="11538453" y="6336247"/>
                  <a:pt x="11534187" y="6326688"/>
                  <a:pt x="11529260" y="6317467"/>
                </a:cubicBezTo>
                <a:cubicBezTo>
                  <a:pt x="11522359" y="6304872"/>
                  <a:pt x="11493754" y="6252976"/>
                  <a:pt x="11471671" y="6213192"/>
                </a:cubicBezTo>
                <a:lnTo>
                  <a:pt x="11471671" y="6270367"/>
                </a:lnTo>
                <a:lnTo>
                  <a:pt x="11553345" y="6417394"/>
                </a:lnTo>
                <a:cubicBezTo>
                  <a:pt x="11555285" y="6420960"/>
                  <a:pt x="11559748" y="6422278"/>
                  <a:pt x="11563313" y="6420339"/>
                </a:cubicBezTo>
                <a:cubicBezTo>
                  <a:pt x="11565605" y="6419092"/>
                  <a:pt x="11567064" y="6416724"/>
                  <a:pt x="11567147" y="6414116"/>
                </a:cubicBezTo>
                <a:lnTo>
                  <a:pt x="11567147" y="6339102"/>
                </a:lnTo>
                <a:lnTo>
                  <a:pt x="11610589" y="6417187"/>
                </a:lnTo>
                <a:cubicBezTo>
                  <a:pt x="11611405" y="6418867"/>
                  <a:pt x="11613104" y="6419938"/>
                  <a:pt x="11614972" y="6419948"/>
                </a:cubicBezTo>
                <a:cubicBezTo>
                  <a:pt x="11617594" y="6419948"/>
                  <a:pt x="11619730" y="6417842"/>
                  <a:pt x="11619768" y="6415220"/>
                </a:cubicBezTo>
                <a:lnTo>
                  <a:pt x="11619768" y="6330820"/>
                </a:lnTo>
                <a:lnTo>
                  <a:pt x="11667765" y="6417084"/>
                </a:lnTo>
                <a:cubicBezTo>
                  <a:pt x="11668170" y="6417918"/>
                  <a:pt x="11669011" y="6418453"/>
                  <a:pt x="11669939" y="6418464"/>
                </a:cubicBezTo>
                <a:cubicBezTo>
                  <a:pt x="11671336" y="6418464"/>
                  <a:pt x="11672473" y="6417342"/>
                  <a:pt x="11672492" y="6415945"/>
                </a:cubicBezTo>
                <a:lnTo>
                  <a:pt x="11672492" y="6009472"/>
                </a:lnTo>
                <a:cubicBezTo>
                  <a:pt x="11678967" y="6010588"/>
                  <a:pt x="11685521" y="6011177"/>
                  <a:pt x="11692091" y="6011232"/>
                </a:cubicBezTo>
                <a:cubicBezTo>
                  <a:pt x="11744298" y="6011232"/>
                  <a:pt x="11758755" y="5988872"/>
                  <a:pt x="11791052" y="5988872"/>
                </a:cubicBezTo>
                <a:cubicBezTo>
                  <a:pt x="11808926" y="5988872"/>
                  <a:pt x="11832493" y="6003882"/>
                  <a:pt x="11844915" y="6012923"/>
                </a:cubicBezTo>
                <a:lnTo>
                  <a:pt x="11844915" y="5982834"/>
                </a:lnTo>
                <a:cubicBezTo>
                  <a:pt x="11831838" y="5974415"/>
                  <a:pt x="11810997" y="5963270"/>
                  <a:pt x="11791052" y="5963270"/>
                </a:cubicBezTo>
                <a:cubicBezTo>
                  <a:pt x="11750785" y="5963270"/>
                  <a:pt x="11739984" y="5985491"/>
                  <a:pt x="11692057" y="5985491"/>
                </a:cubicBezTo>
                <a:cubicBezTo>
                  <a:pt x="11674390" y="5985491"/>
                  <a:pt x="11658828" y="5980350"/>
                  <a:pt x="11644232" y="5974967"/>
                </a:cubicBezTo>
                <a:lnTo>
                  <a:pt x="11644232" y="6238208"/>
                </a:lnTo>
                <a:cubicBezTo>
                  <a:pt x="11644232" y="6245834"/>
                  <a:pt x="11645681" y="6293417"/>
                  <a:pt x="11645681" y="6294831"/>
                </a:cubicBezTo>
                <a:cubicBezTo>
                  <a:pt x="11645923" y="6306770"/>
                  <a:pt x="11647924" y="6324610"/>
                  <a:pt x="11648200" y="6329647"/>
                </a:cubicBezTo>
                <a:cubicBezTo>
                  <a:pt x="11648201" y="6330009"/>
                  <a:pt x="11647908" y="6330303"/>
                  <a:pt x="11647546" y="6330304"/>
                </a:cubicBezTo>
                <a:cubicBezTo>
                  <a:pt x="11647534" y="6330304"/>
                  <a:pt x="11647522" y="6330304"/>
                  <a:pt x="11647510" y="6330303"/>
                </a:cubicBezTo>
                <a:cubicBezTo>
                  <a:pt x="11647212" y="6330331"/>
                  <a:pt x="11646936" y="6330142"/>
                  <a:pt x="11646855" y="6329854"/>
                </a:cubicBezTo>
                <a:cubicBezTo>
                  <a:pt x="11644819" y="6324678"/>
                  <a:pt x="11635606" y="6302699"/>
                  <a:pt x="11629602" y="6292105"/>
                </a:cubicBezTo>
                <a:lnTo>
                  <a:pt x="11619630" y="6274128"/>
                </a:lnTo>
                <a:lnTo>
                  <a:pt x="11619630" y="5944085"/>
                </a:lnTo>
                <a:cubicBezTo>
                  <a:pt x="11641437" y="5950365"/>
                  <a:pt x="11664004" y="5963132"/>
                  <a:pt x="11691815" y="5963132"/>
                </a:cubicBezTo>
                <a:cubicBezTo>
                  <a:pt x="11739743" y="5963132"/>
                  <a:pt x="11750474" y="5940910"/>
                  <a:pt x="11790811" y="5940910"/>
                </a:cubicBezTo>
                <a:cubicBezTo>
                  <a:pt x="11811894" y="5940910"/>
                  <a:pt x="11832217" y="5952193"/>
                  <a:pt x="11844708" y="5960061"/>
                </a:cubicBezTo>
                <a:lnTo>
                  <a:pt x="11844708" y="5931111"/>
                </a:lnTo>
                <a:cubicBezTo>
                  <a:pt x="11828435" y="5921355"/>
                  <a:pt x="11809916" y="5915971"/>
                  <a:pt x="11790949" y="5915480"/>
                </a:cubicBezTo>
                <a:cubicBezTo>
                  <a:pt x="11743021" y="5915480"/>
                  <a:pt x="11733601" y="5937701"/>
                  <a:pt x="11691919" y="5937701"/>
                </a:cubicBezTo>
                <a:cubicBezTo>
                  <a:pt x="11661623" y="5937701"/>
                  <a:pt x="11633432" y="5915376"/>
                  <a:pt x="11598582" y="5915376"/>
                </a:cubicBezTo>
                <a:cubicBezTo>
                  <a:pt x="11596173" y="5915351"/>
                  <a:pt x="11593772" y="5915641"/>
                  <a:pt x="11591439" y="5916239"/>
                </a:cubicBezTo>
                <a:lnTo>
                  <a:pt x="11591439" y="6223336"/>
                </a:lnTo>
                <a:lnTo>
                  <a:pt x="11566940" y="6179170"/>
                </a:lnTo>
                <a:lnTo>
                  <a:pt x="11566940" y="5899676"/>
                </a:lnTo>
                <a:cubicBezTo>
                  <a:pt x="11576748" y="5895059"/>
                  <a:pt x="11587466" y="5892701"/>
                  <a:pt x="11598306" y="5892775"/>
                </a:cubicBezTo>
                <a:cubicBezTo>
                  <a:pt x="11633156" y="5892775"/>
                  <a:pt x="11661347" y="5915204"/>
                  <a:pt x="11691642" y="5915204"/>
                </a:cubicBezTo>
                <a:cubicBezTo>
                  <a:pt x="11733325" y="5915204"/>
                  <a:pt x="11742710" y="5892982"/>
                  <a:pt x="11790673" y="5892982"/>
                </a:cubicBezTo>
                <a:cubicBezTo>
                  <a:pt x="11809712" y="5893365"/>
                  <a:pt x="11828332" y="5898641"/>
                  <a:pt x="11844743" y="5908303"/>
                </a:cubicBezTo>
                <a:lnTo>
                  <a:pt x="11844743" y="5880215"/>
                </a:lnTo>
                <a:cubicBezTo>
                  <a:pt x="11827870" y="5872122"/>
                  <a:pt x="11809452" y="5867755"/>
                  <a:pt x="11790742" y="5867414"/>
                </a:cubicBezTo>
                <a:cubicBezTo>
                  <a:pt x="11736672" y="5867414"/>
                  <a:pt x="11724561" y="5889739"/>
                  <a:pt x="11691988" y="5889739"/>
                </a:cubicBezTo>
                <a:cubicBezTo>
                  <a:pt x="11667834" y="5889739"/>
                  <a:pt x="11637952" y="5867310"/>
                  <a:pt x="11598133" y="5867310"/>
                </a:cubicBezTo>
                <a:cubicBezTo>
                  <a:pt x="11575567" y="5867310"/>
                  <a:pt x="11555519" y="5875523"/>
                  <a:pt x="11538749" y="5884804"/>
                </a:cubicBezTo>
                <a:lnTo>
                  <a:pt x="11538749" y="6128447"/>
                </a:lnTo>
                <a:lnTo>
                  <a:pt x="11471533" y="6007678"/>
                </a:lnTo>
                <a:lnTo>
                  <a:pt x="11377368" y="5838291"/>
                </a:lnTo>
                <a:cubicBezTo>
                  <a:pt x="11375302" y="5834842"/>
                  <a:pt x="11370830" y="5833721"/>
                  <a:pt x="11367381" y="5835787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7D49697-2E65-4004-A36E-530D09343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296863"/>
            <a:ext cx="8821738" cy="9715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5" name="Bild 3">
            <a:extLst>
              <a:ext uri="{FF2B5EF4-FFF2-40B4-BE49-F238E27FC236}">
                <a16:creationId xmlns:a16="http://schemas.microsoft.com/office/drawing/2014/main" id="{A2924D6D-AF44-4106-80F1-56409850BAD9}"/>
              </a:ext>
            </a:extLst>
          </p:cNvPr>
          <p:cNvSpPr/>
          <p:nvPr/>
        </p:nvSpPr>
        <p:spPr>
          <a:xfrm>
            <a:off x="262806" y="1146353"/>
            <a:ext cx="9525" cy="9525"/>
          </a:xfrm>
          <a:custGeom>
            <a:avLst/>
            <a:gdLst/>
            <a:ahLst/>
            <a:cxnLst/>
            <a:rect l="l" t="t" r="r" b="b"/>
            <a:pathLst>
              <a:path w="9525" h="9525"/>
            </a:pathLst>
          </a:custGeom>
          <a:noFill/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sv-SE" b="1"/>
          </a:p>
        </p:txBody>
      </p:sp>
    </p:spTree>
    <p:extLst>
      <p:ext uri="{BB962C8B-B14F-4D97-AF65-F5344CB8AC3E}">
        <p14:creationId xmlns:p14="http://schemas.microsoft.com/office/powerpoint/2010/main" val="2161570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C74290B-91BA-477D-AE6A-8B07FF21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E64-DCC2-4374-852B-F3CCB5EFE2A0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6" descr="norrköping.se">
            <a:extLst>
              <a:ext uri="{FF2B5EF4-FFF2-40B4-BE49-F238E27FC236}">
                <a16:creationId xmlns:a16="http://schemas.microsoft.com/office/drawing/2014/main" id="{BC5D3B8E-C9A9-431D-9C9F-657E700DDADE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5" t="44612" r="76175" b="31248"/>
          <a:stretch/>
        </p:blipFill>
        <p:spPr bwMode="auto">
          <a:xfrm>
            <a:off x="4635500" y="2921574"/>
            <a:ext cx="2835644" cy="9132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38737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55F7-2A19-48CB-8BA6-DE765618B887}" type="datetimeFigureOut">
              <a:rPr lang="sv-SE" smtClean="0"/>
              <a:t>2023-08-23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7E63-2ABD-422E-98E9-D9D948520B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502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D49697-2E65-4004-A36E-530D09343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AE5860B-3F6B-4B4B-929D-73E803E19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1449388"/>
            <a:ext cx="8824359" cy="474584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A017245-41F2-4F00-8BF6-6A55891C5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7C96-5104-4F57-B8F5-6485DB34D4AD}" type="datetimeFigureOut">
              <a:rPr lang="sv-SE" smtClean="0"/>
              <a:t>2023-08-23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0C86806-8423-4873-AFC6-ADFFB2B64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D57D08-19C1-47D5-A4EB-50534F7ED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E64-DCC2-4374-852B-F3CCB5EFE2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9816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D49697-2E65-4004-A36E-530D09343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296863"/>
            <a:ext cx="10800324" cy="971549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AE5860B-3F6B-4B4B-929D-73E803E19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1449388"/>
            <a:ext cx="5234207" cy="41751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A017245-41F2-4F00-8BF6-6A55891C5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7C96-5104-4F57-B8F5-6485DB34D4AD}" type="datetimeFigureOut">
              <a:rPr lang="sv-SE" smtClean="0"/>
              <a:t>2023-08-23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0C86806-8423-4873-AFC6-ADFFB2B64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D57D08-19C1-47D5-A4EB-50534F7ED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E64-DCC2-4374-852B-F3CCB5EFE2A0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E0B9805A-97CC-4722-9AEF-FAB5D1B06B4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61442" y="1449388"/>
            <a:ext cx="5234207" cy="41751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7549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0FDD6D-2A0B-4578-8BA2-6AB3145B7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CB09503-E258-41E0-87BD-9121093FF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7C96-5104-4F57-B8F5-6485DB34D4AD}" type="datetimeFigureOut">
              <a:rPr lang="sv-SE" smtClean="0"/>
              <a:t>2023-08-23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BE927A5-3797-4294-B3B8-DD642DE00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4EA19B-E51F-454C-9312-59ED21FDB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E64-DCC2-4374-852B-F3CCB5EFE2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9126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134AD54-FB8F-4479-9D28-13F111E32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7C96-5104-4F57-B8F5-6485DB34D4AD}" type="datetimeFigureOut">
              <a:rPr lang="sv-SE" smtClean="0"/>
              <a:t>2023-08-23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53B9ECD-A832-4D3E-9D64-7E986E5EA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C74290B-91BA-477D-AE6A-8B07FF21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E64-DCC2-4374-852B-F3CCB5EFE2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6482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å plattor (fär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154CFFAF-D9F2-4FC2-BE00-675113023714}"/>
              </a:ext>
            </a:extLst>
          </p:cNvPr>
          <p:cNvSpPr/>
          <p:nvPr userDrawn="1"/>
        </p:nvSpPr>
        <p:spPr>
          <a:xfrm>
            <a:off x="694660" y="1449389"/>
            <a:ext cx="5401339" cy="41751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7D49697-2E65-4004-A36E-530D09343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296863"/>
            <a:ext cx="10801350" cy="971549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AE5860B-3F6B-4B4B-929D-73E803E19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516" y="1609059"/>
            <a:ext cx="5022712" cy="379955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A017245-41F2-4F00-8BF6-6A55891C5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7C96-5104-4F57-B8F5-6485DB34D4AD}" type="datetimeFigureOut">
              <a:rPr lang="sv-SE" smtClean="0"/>
              <a:t>2023-08-23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0C86806-8423-4873-AFC6-ADFFB2B64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D57D08-19C1-47D5-A4EB-50534F7ED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E64-DCC2-4374-852B-F3CCB5EFE2A0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7AA4C035-3BC6-47B6-B8BE-086AE921A938}"/>
              </a:ext>
            </a:extLst>
          </p:cNvPr>
          <p:cNvSpPr/>
          <p:nvPr userDrawn="1"/>
        </p:nvSpPr>
        <p:spPr>
          <a:xfrm>
            <a:off x="6095336" y="1449389"/>
            <a:ext cx="5401339" cy="417512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42C02C93-B27F-449F-8819-2A132E6CC61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44192" y="1609059"/>
            <a:ext cx="5022712" cy="379955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115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(turkos plat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154CFFAF-D9F2-4FC2-BE00-675113023714}"/>
              </a:ext>
            </a:extLst>
          </p:cNvPr>
          <p:cNvSpPr/>
          <p:nvPr userDrawn="1"/>
        </p:nvSpPr>
        <p:spPr>
          <a:xfrm>
            <a:off x="694660" y="1449389"/>
            <a:ext cx="5401339" cy="41751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7D49697-2E65-4004-A36E-530D09343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296863"/>
            <a:ext cx="10801350" cy="971549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AE5860B-3F6B-4B4B-929D-73E803E19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516" y="1609059"/>
            <a:ext cx="5022712" cy="3799552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A017245-41F2-4F00-8BF6-6A55891C5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7C96-5104-4F57-B8F5-6485DB34D4AD}" type="datetimeFigureOut">
              <a:rPr lang="sv-SE" smtClean="0"/>
              <a:t>2023-08-23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0C86806-8423-4873-AFC6-ADFFB2B64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D57D08-19C1-47D5-A4EB-50534F7ED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E64-DCC2-4374-852B-F3CCB5EFE2A0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latshållare för bild 10" descr="Bild">
            <a:extLst>
              <a:ext uri="{FF2B5EF4-FFF2-40B4-BE49-F238E27FC236}">
                <a16:creationId xmlns:a16="http://schemas.microsoft.com/office/drawing/2014/main" id="{578D402B-FC37-4414-84B9-75531F7C23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449388"/>
            <a:ext cx="5400675" cy="4175124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0792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(grå platt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154CFFAF-D9F2-4FC2-BE00-675113023714}"/>
              </a:ext>
            </a:extLst>
          </p:cNvPr>
          <p:cNvSpPr/>
          <p:nvPr userDrawn="1"/>
        </p:nvSpPr>
        <p:spPr>
          <a:xfrm>
            <a:off x="694660" y="1449389"/>
            <a:ext cx="4231759" cy="41751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7D49697-2E65-4004-A36E-530D09343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296863"/>
            <a:ext cx="10801350" cy="971549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AE5860B-3F6B-4B4B-929D-73E803E19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516" y="1609059"/>
            <a:ext cx="3813544" cy="3799552"/>
          </a:xfrm>
        </p:spPr>
        <p:txBody>
          <a:bodyPr/>
          <a:lstStyle>
            <a:lvl1pPr>
              <a:buClr>
                <a:srgbClr val="FF6309"/>
              </a:buClr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A017245-41F2-4F00-8BF6-6A55891C5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7C96-5104-4F57-B8F5-6485DB34D4AD}" type="datetimeFigureOut">
              <a:rPr lang="sv-SE" smtClean="0"/>
              <a:t>2023-08-23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0C86806-8423-4873-AFC6-ADFFB2B64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D57D08-19C1-47D5-A4EB-50534F7ED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E64-DCC2-4374-852B-F3CCB5EFE2A0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578D402B-FC37-4414-84B9-75531F7C23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75238" y="1449388"/>
            <a:ext cx="6421437" cy="4175124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23861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578D402B-FC37-4414-84B9-75531F7C23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5325" y="1449388"/>
            <a:ext cx="5400676" cy="4175125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7D49697-2E65-4004-A36E-530D09343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296863"/>
            <a:ext cx="10801349" cy="971549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bild 10">
            <a:extLst>
              <a:ext uri="{FF2B5EF4-FFF2-40B4-BE49-F238E27FC236}">
                <a16:creationId xmlns:a16="http://schemas.microsoft.com/office/drawing/2014/main" id="{E562D062-4420-4059-A2D0-1318CB1D28D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5998" y="1449388"/>
            <a:ext cx="5400676" cy="4175125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5208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 26">
            <a:extLst>
              <a:ext uri="{FF2B5EF4-FFF2-40B4-BE49-F238E27FC236}">
                <a16:creationId xmlns:a16="http://schemas.microsoft.com/office/drawing/2014/main" id="{D63E761B-F96E-4E83-A4D4-9708AAA4A2DE}"/>
              </a:ext>
            </a:extLst>
          </p:cNvPr>
          <p:cNvGrpSpPr/>
          <p:nvPr userDrawn="1"/>
        </p:nvGrpSpPr>
        <p:grpSpPr>
          <a:xfrm>
            <a:off x="11075109" y="5837581"/>
            <a:ext cx="781929" cy="761881"/>
            <a:chOff x="1978069" y="2823229"/>
            <a:chExt cx="2162079" cy="2106644"/>
          </a:xfrm>
        </p:grpSpPr>
        <p:sp>
          <p:nvSpPr>
            <p:cNvPr id="28" name="Bild 3">
              <a:extLst>
                <a:ext uri="{FF2B5EF4-FFF2-40B4-BE49-F238E27FC236}">
                  <a16:creationId xmlns:a16="http://schemas.microsoft.com/office/drawing/2014/main" id="{CFF51EE2-5A43-4663-9684-A85CE0D3C107}"/>
                </a:ext>
              </a:extLst>
            </p:cNvPr>
            <p:cNvSpPr/>
            <p:nvPr/>
          </p:nvSpPr>
          <p:spPr>
            <a:xfrm>
              <a:off x="1978069" y="4716799"/>
              <a:ext cx="172783" cy="209550"/>
            </a:xfrm>
            <a:custGeom>
              <a:avLst/>
              <a:gdLst>
                <a:gd name="connsiteX0" fmla="*/ -180 w 172783"/>
                <a:gd name="connsiteY0" fmla="*/ -176 h 209550"/>
                <a:gd name="connsiteX1" fmla="*/ 51445 w 172783"/>
                <a:gd name="connsiteY1" fmla="*/ -176 h 209550"/>
                <a:gd name="connsiteX2" fmla="*/ 131265 w 172783"/>
                <a:gd name="connsiteY2" fmla="*/ 156415 h 209550"/>
                <a:gd name="connsiteX3" fmla="*/ 132408 w 172783"/>
                <a:gd name="connsiteY3" fmla="*/ 156415 h 209550"/>
                <a:gd name="connsiteX4" fmla="*/ 132408 w 172783"/>
                <a:gd name="connsiteY4" fmla="*/ -176 h 209550"/>
                <a:gd name="connsiteX5" fmla="*/ 172603 w 172783"/>
                <a:gd name="connsiteY5" fmla="*/ -176 h 209550"/>
                <a:gd name="connsiteX6" fmla="*/ 172603 w 172783"/>
                <a:gd name="connsiteY6" fmla="*/ 209374 h 209550"/>
                <a:gd name="connsiteX7" fmla="*/ 121264 w 172783"/>
                <a:gd name="connsiteY7" fmla="*/ 209374 h 209550"/>
                <a:gd name="connsiteX8" fmla="*/ 41158 w 172783"/>
                <a:gd name="connsiteY8" fmla="*/ 52688 h 209550"/>
                <a:gd name="connsiteX9" fmla="*/ 40492 w 172783"/>
                <a:gd name="connsiteY9" fmla="*/ 52688 h 209550"/>
                <a:gd name="connsiteX10" fmla="*/ 40492 w 172783"/>
                <a:gd name="connsiteY10" fmla="*/ 209374 h 209550"/>
                <a:gd name="connsiteX11" fmla="*/ 296 w 172783"/>
                <a:gd name="connsiteY11" fmla="*/ 209374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2783" h="209550">
                  <a:moveTo>
                    <a:pt x="-180" y="-176"/>
                  </a:moveTo>
                  <a:lnTo>
                    <a:pt x="51445" y="-176"/>
                  </a:lnTo>
                  <a:lnTo>
                    <a:pt x="131265" y="156415"/>
                  </a:lnTo>
                  <a:lnTo>
                    <a:pt x="132408" y="156415"/>
                  </a:lnTo>
                  <a:lnTo>
                    <a:pt x="132408" y="-176"/>
                  </a:lnTo>
                  <a:lnTo>
                    <a:pt x="172603" y="-176"/>
                  </a:lnTo>
                  <a:lnTo>
                    <a:pt x="172603" y="209374"/>
                  </a:lnTo>
                  <a:lnTo>
                    <a:pt x="121264" y="209374"/>
                  </a:lnTo>
                  <a:lnTo>
                    <a:pt x="41158" y="52688"/>
                  </a:lnTo>
                  <a:lnTo>
                    <a:pt x="40492" y="52688"/>
                  </a:lnTo>
                  <a:lnTo>
                    <a:pt x="40492" y="209374"/>
                  </a:lnTo>
                  <a:lnTo>
                    <a:pt x="296" y="209374"/>
                  </a:lnTo>
                  <a:close/>
                </a:path>
              </a:pathLst>
            </a:custGeom>
            <a:solidFill>
              <a:srgbClr val="1D1D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b="1"/>
            </a:p>
          </p:txBody>
        </p:sp>
        <p:sp>
          <p:nvSpPr>
            <p:cNvPr id="29" name="Bild 3">
              <a:extLst>
                <a:ext uri="{FF2B5EF4-FFF2-40B4-BE49-F238E27FC236}">
                  <a16:creationId xmlns:a16="http://schemas.microsoft.com/office/drawing/2014/main" id="{4AFC21B5-D2F6-43FE-9099-C68C7C85E67A}"/>
                </a:ext>
              </a:extLst>
            </p:cNvPr>
            <p:cNvSpPr/>
            <p:nvPr/>
          </p:nvSpPr>
          <p:spPr>
            <a:xfrm>
              <a:off x="2208573" y="4713179"/>
              <a:ext cx="205263" cy="216693"/>
            </a:xfrm>
            <a:custGeom>
              <a:avLst/>
              <a:gdLst>
                <a:gd name="connsiteX0" fmla="*/ 102404 w 205263"/>
                <a:gd name="connsiteY0" fmla="*/ -176 h 216693"/>
                <a:gd name="connsiteX1" fmla="*/ 205084 w 205263"/>
                <a:gd name="connsiteY1" fmla="*/ 107552 h 216693"/>
                <a:gd name="connsiteX2" fmla="*/ 102404 w 205263"/>
                <a:gd name="connsiteY2" fmla="*/ 216518 h 216693"/>
                <a:gd name="connsiteX3" fmla="*/ -180 w 205263"/>
                <a:gd name="connsiteY3" fmla="*/ 107552 h 216693"/>
                <a:gd name="connsiteX4" fmla="*/ 102404 w 205263"/>
                <a:gd name="connsiteY4" fmla="*/ -176 h 216693"/>
                <a:gd name="connsiteX5" fmla="*/ 102404 w 205263"/>
                <a:gd name="connsiteY5" fmla="*/ 183466 h 216693"/>
                <a:gd name="connsiteX6" fmla="*/ 161269 w 205263"/>
                <a:gd name="connsiteY6" fmla="*/ 107266 h 216693"/>
                <a:gd name="connsiteX7" fmla="*/ 102404 w 205263"/>
                <a:gd name="connsiteY7" fmla="*/ 32590 h 216693"/>
                <a:gd name="connsiteX8" fmla="*/ 43635 w 205263"/>
                <a:gd name="connsiteY8" fmla="*/ 107266 h 216693"/>
                <a:gd name="connsiteX9" fmla="*/ 102404 w 205263"/>
                <a:gd name="connsiteY9" fmla="*/ 183466 h 216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5263" h="216693">
                  <a:moveTo>
                    <a:pt x="102404" y="-176"/>
                  </a:moveTo>
                  <a:cubicBezTo>
                    <a:pt x="168222" y="-176"/>
                    <a:pt x="205084" y="44210"/>
                    <a:pt x="205084" y="107552"/>
                  </a:cubicBezTo>
                  <a:cubicBezTo>
                    <a:pt x="205084" y="170893"/>
                    <a:pt x="168793" y="216518"/>
                    <a:pt x="102404" y="216518"/>
                  </a:cubicBezTo>
                  <a:cubicBezTo>
                    <a:pt x="36015" y="216518"/>
                    <a:pt x="-180" y="171750"/>
                    <a:pt x="-180" y="107552"/>
                  </a:cubicBezTo>
                  <a:cubicBezTo>
                    <a:pt x="-180" y="43353"/>
                    <a:pt x="35824" y="-176"/>
                    <a:pt x="102404" y="-176"/>
                  </a:cubicBezTo>
                  <a:close/>
                  <a:moveTo>
                    <a:pt x="102404" y="183466"/>
                  </a:moveTo>
                  <a:cubicBezTo>
                    <a:pt x="145362" y="183466"/>
                    <a:pt x="161269" y="145366"/>
                    <a:pt x="161269" y="107266"/>
                  </a:cubicBezTo>
                  <a:cubicBezTo>
                    <a:pt x="161269" y="69166"/>
                    <a:pt x="144124" y="32590"/>
                    <a:pt x="102404" y="32590"/>
                  </a:cubicBezTo>
                  <a:cubicBezTo>
                    <a:pt x="60685" y="32590"/>
                    <a:pt x="43635" y="70690"/>
                    <a:pt x="43635" y="107266"/>
                  </a:cubicBezTo>
                  <a:cubicBezTo>
                    <a:pt x="43635" y="143842"/>
                    <a:pt x="59542" y="183466"/>
                    <a:pt x="102404" y="183466"/>
                  </a:cubicBezTo>
                  <a:close/>
                </a:path>
              </a:pathLst>
            </a:custGeom>
            <a:solidFill>
              <a:srgbClr val="1D1D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b="1"/>
            </a:p>
          </p:txBody>
        </p:sp>
        <p:sp>
          <p:nvSpPr>
            <p:cNvPr id="30" name="Bild 3">
              <a:extLst>
                <a:ext uri="{FF2B5EF4-FFF2-40B4-BE49-F238E27FC236}">
                  <a16:creationId xmlns:a16="http://schemas.microsoft.com/office/drawing/2014/main" id="{3B7A7DA4-0E1C-4E61-987A-283D6120AB13}"/>
                </a:ext>
              </a:extLst>
            </p:cNvPr>
            <p:cNvSpPr/>
            <p:nvPr/>
          </p:nvSpPr>
          <p:spPr>
            <a:xfrm>
              <a:off x="2474607" y="4716795"/>
              <a:ext cx="156971" cy="209744"/>
            </a:xfrm>
            <a:custGeom>
              <a:avLst/>
              <a:gdLst>
                <a:gd name="connsiteX0" fmla="*/ -180 w 156971"/>
                <a:gd name="connsiteY0" fmla="*/ -172 h 209744"/>
                <a:gd name="connsiteX1" fmla="*/ 45445 w 156971"/>
                <a:gd name="connsiteY1" fmla="*/ -172 h 209744"/>
                <a:gd name="connsiteX2" fmla="*/ 144219 w 156971"/>
                <a:gd name="connsiteY2" fmla="*/ 56501 h 209744"/>
                <a:gd name="connsiteX3" fmla="*/ 100975 w 156971"/>
                <a:gd name="connsiteY3" fmla="*/ 105174 h 209744"/>
                <a:gd name="connsiteX4" fmla="*/ 100975 w 156971"/>
                <a:gd name="connsiteY4" fmla="*/ 106031 h 209744"/>
                <a:gd name="connsiteX5" fmla="*/ 123169 w 156971"/>
                <a:gd name="connsiteY5" fmla="*/ 127653 h 209744"/>
                <a:gd name="connsiteX6" fmla="*/ 156792 w 156971"/>
                <a:gd name="connsiteY6" fmla="*/ 209568 h 209744"/>
                <a:gd name="connsiteX7" fmla="*/ 109929 w 156971"/>
                <a:gd name="connsiteY7" fmla="*/ 209568 h 209744"/>
                <a:gd name="connsiteX8" fmla="*/ 84497 w 156971"/>
                <a:gd name="connsiteY8" fmla="*/ 144131 h 209744"/>
                <a:gd name="connsiteX9" fmla="*/ 55351 w 156971"/>
                <a:gd name="connsiteY9" fmla="*/ 122510 h 209744"/>
                <a:gd name="connsiteX10" fmla="*/ 41825 w 156971"/>
                <a:gd name="connsiteY10" fmla="*/ 122510 h 209744"/>
                <a:gd name="connsiteX11" fmla="*/ 41825 w 156971"/>
                <a:gd name="connsiteY11" fmla="*/ 209568 h 209744"/>
                <a:gd name="connsiteX12" fmla="*/ -180 w 156971"/>
                <a:gd name="connsiteY12" fmla="*/ 209568 h 209744"/>
                <a:gd name="connsiteX13" fmla="*/ 41825 w 156971"/>
                <a:gd name="connsiteY13" fmla="*/ 89172 h 209744"/>
                <a:gd name="connsiteX14" fmla="*/ 55636 w 156971"/>
                <a:gd name="connsiteY14" fmla="*/ 89172 h 209744"/>
                <a:gd name="connsiteX15" fmla="*/ 100023 w 156971"/>
                <a:gd name="connsiteY15" fmla="*/ 60121 h 209744"/>
                <a:gd name="connsiteX16" fmla="*/ 55636 w 156971"/>
                <a:gd name="connsiteY16" fmla="*/ 32784 h 209744"/>
                <a:gd name="connsiteX17" fmla="*/ 41825 w 156971"/>
                <a:gd name="connsiteY17" fmla="*/ 32784 h 209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6971" h="209744">
                  <a:moveTo>
                    <a:pt x="-180" y="-172"/>
                  </a:moveTo>
                  <a:lnTo>
                    <a:pt x="45445" y="-172"/>
                  </a:lnTo>
                  <a:cubicBezTo>
                    <a:pt x="90403" y="-172"/>
                    <a:pt x="144219" y="-1696"/>
                    <a:pt x="144219" y="56501"/>
                  </a:cubicBezTo>
                  <a:cubicBezTo>
                    <a:pt x="144876" y="81584"/>
                    <a:pt x="125961" y="102874"/>
                    <a:pt x="100975" y="105174"/>
                  </a:cubicBezTo>
                  <a:lnTo>
                    <a:pt x="100975" y="106031"/>
                  </a:lnTo>
                  <a:cubicBezTo>
                    <a:pt x="112310" y="106889"/>
                    <a:pt x="118978" y="118319"/>
                    <a:pt x="123169" y="127653"/>
                  </a:cubicBezTo>
                  <a:lnTo>
                    <a:pt x="156792" y="209568"/>
                  </a:lnTo>
                  <a:lnTo>
                    <a:pt x="109929" y="209568"/>
                  </a:lnTo>
                  <a:lnTo>
                    <a:pt x="84497" y="144131"/>
                  </a:lnTo>
                  <a:cubicBezTo>
                    <a:pt x="78401" y="128510"/>
                    <a:pt x="73067" y="122510"/>
                    <a:pt x="55351" y="122510"/>
                  </a:cubicBezTo>
                  <a:lnTo>
                    <a:pt x="41825" y="122510"/>
                  </a:lnTo>
                  <a:lnTo>
                    <a:pt x="41825" y="209568"/>
                  </a:lnTo>
                  <a:lnTo>
                    <a:pt x="-180" y="209568"/>
                  </a:lnTo>
                  <a:close/>
                  <a:moveTo>
                    <a:pt x="41825" y="89172"/>
                  </a:moveTo>
                  <a:lnTo>
                    <a:pt x="55636" y="89172"/>
                  </a:lnTo>
                  <a:cubicBezTo>
                    <a:pt x="76401" y="89172"/>
                    <a:pt x="100023" y="86220"/>
                    <a:pt x="100023" y="60121"/>
                  </a:cubicBezTo>
                  <a:cubicBezTo>
                    <a:pt x="100023" y="34022"/>
                    <a:pt x="76687" y="32784"/>
                    <a:pt x="55636" y="32784"/>
                  </a:cubicBezTo>
                  <a:lnTo>
                    <a:pt x="41825" y="32784"/>
                  </a:lnTo>
                  <a:close/>
                </a:path>
              </a:pathLst>
            </a:custGeom>
            <a:solidFill>
              <a:srgbClr val="1D1D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b="1"/>
            </a:p>
          </p:txBody>
        </p:sp>
        <p:sp>
          <p:nvSpPr>
            <p:cNvPr id="31" name="Bild 3">
              <a:extLst>
                <a:ext uri="{FF2B5EF4-FFF2-40B4-BE49-F238E27FC236}">
                  <a16:creationId xmlns:a16="http://schemas.microsoft.com/office/drawing/2014/main" id="{EE8CB090-44B2-45A3-9C2D-5E1793BEA468}"/>
                </a:ext>
              </a:extLst>
            </p:cNvPr>
            <p:cNvSpPr/>
            <p:nvPr/>
          </p:nvSpPr>
          <p:spPr>
            <a:xfrm>
              <a:off x="2696063" y="4716795"/>
              <a:ext cx="156686" cy="209744"/>
            </a:xfrm>
            <a:custGeom>
              <a:avLst/>
              <a:gdLst>
                <a:gd name="connsiteX0" fmla="*/ -180 w 156686"/>
                <a:gd name="connsiteY0" fmla="*/ -172 h 209744"/>
                <a:gd name="connsiteX1" fmla="*/ 45159 w 156686"/>
                <a:gd name="connsiteY1" fmla="*/ -172 h 209744"/>
                <a:gd name="connsiteX2" fmla="*/ 143933 w 156686"/>
                <a:gd name="connsiteY2" fmla="*/ 56501 h 209744"/>
                <a:gd name="connsiteX3" fmla="*/ 100689 w 156686"/>
                <a:gd name="connsiteY3" fmla="*/ 105174 h 209744"/>
                <a:gd name="connsiteX4" fmla="*/ 100689 w 156686"/>
                <a:gd name="connsiteY4" fmla="*/ 106031 h 209744"/>
                <a:gd name="connsiteX5" fmla="*/ 122883 w 156686"/>
                <a:gd name="connsiteY5" fmla="*/ 127653 h 209744"/>
                <a:gd name="connsiteX6" fmla="*/ 156506 w 156686"/>
                <a:gd name="connsiteY6" fmla="*/ 209568 h 209744"/>
                <a:gd name="connsiteX7" fmla="*/ 109738 w 156686"/>
                <a:gd name="connsiteY7" fmla="*/ 209568 h 209744"/>
                <a:gd name="connsiteX8" fmla="*/ 84497 w 156686"/>
                <a:gd name="connsiteY8" fmla="*/ 144131 h 209744"/>
                <a:gd name="connsiteX9" fmla="*/ 55351 w 156686"/>
                <a:gd name="connsiteY9" fmla="*/ 122510 h 209744"/>
                <a:gd name="connsiteX10" fmla="*/ 41825 w 156686"/>
                <a:gd name="connsiteY10" fmla="*/ 122510 h 209744"/>
                <a:gd name="connsiteX11" fmla="*/ 41825 w 156686"/>
                <a:gd name="connsiteY11" fmla="*/ 209568 h 209744"/>
                <a:gd name="connsiteX12" fmla="*/ -180 w 156686"/>
                <a:gd name="connsiteY12" fmla="*/ 209568 h 209744"/>
                <a:gd name="connsiteX13" fmla="*/ 41825 w 156686"/>
                <a:gd name="connsiteY13" fmla="*/ 89172 h 209744"/>
                <a:gd name="connsiteX14" fmla="*/ 55636 w 156686"/>
                <a:gd name="connsiteY14" fmla="*/ 89172 h 209744"/>
                <a:gd name="connsiteX15" fmla="*/ 100118 w 156686"/>
                <a:gd name="connsiteY15" fmla="*/ 60121 h 209744"/>
                <a:gd name="connsiteX16" fmla="*/ 55636 w 156686"/>
                <a:gd name="connsiteY16" fmla="*/ 32784 h 209744"/>
                <a:gd name="connsiteX17" fmla="*/ 41825 w 156686"/>
                <a:gd name="connsiteY17" fmla="*/ 32784 h 209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6686" h="209744">
                  <a:moveTo>
                    <a:pt x="-180" y="-172"/>
                  </a:moveTo>
                  <a:lnTo>
                    <a:pt x="45159" y="-172"/>
                  </a:lnTo>
                  <a:cubicBezTo>
                    <a:pt x="90212" y="-172"/>
                    <a:pt x="143933" y="-1696"/>
                    <a:pt x="143933" y="56501"/>
                  </a:cubicBezTo>
                  <a:cubicBezTo>
                    <a:pt x="144591" y="81584"/>
                    <a:pt x="125675" y="102874"/>
                    <a:pt x="100689" y="105174"/>
                  </a:cubicBezTo>
                  <a:lnTo>
                    <a:pt x="100689" y="106031"/>
                  </a:lnTo>
                  <a:cubicBezTo>
                    <a:pt x="112120" y="106889"/>
                    <a:pt x="118692" y="118319"/>
                    <a:pt x="122883" y="127653"/>
                  </a:cubicBezTo>
                  <a:lnTo>
                    <a:pt x="156506" y="209568"/>
                  </a:lnTo>
                  <a:lnTo>
                    <a:pt x="109738" y="209568"/>
                  </a:lnTo>
                  <a:lnTo>
                    <a:pt x="84497" y="144131"/>
                  </a:lnTo>
                  <a:cubicBezTo>
                    <a:pt x="78496" y="128510"/>
                    <a:pt x="73067" y="122510"/>
                    <a:pt x="55351" y="122510"/>
                  </a:cubicBezTo>
                  <a:lnTo>
                    <a:pt x="41825" y="122510"/>
                  </a:lnTo>
                  <a:lnTo>
                    <a:pt x="41825" y="209568"/>
                  </a:lnTo>
                  <a:lnTo>
                    <a:pt x="-180" y="209568"/>
                  </a:lnTo>
                  <a:close/>
                  <a:moveTo>
                    <a:pt x="41825" y="89172"/>
                  </a:moveTo>
                  <a:lnTo>
                    <a:pt x="55636" y="89172"/>
                  </a:lnTo>
                  <a:cubicBezTo>
                    <a:pt x="76401" y="89172"/>
                    <a:pt x="100118" y="86220"/>
                    <a:pt x="100118" y="60121"/>
                  </a:cubicBezTo>
                  <a:cubicBezTo>
                    <a:pt x="100118" y="34022"/>
                    <a:pt x="76687" y="32784"/>
                    <a:pt x="55636" y="32784"/>
                  </a:cubicBezTo>
                  <a:lnTo>
                    <a:pt x="41825" y="32784"/>
                  </a:lnTo>
                  <a:close/>
                </a:path>
              </a:pathLst>
            </a:custGeom>
            <a:solidFill>
              <a:srgbClr val="1D1D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b="1"/>
            </a:p>
          </p:txBody>
        </p:sp>
        <p:sp>
          <p:nvSpPr>
            <p:cNvPr id="32" name="Bild 3">
              <a:extLst>
                <a:ext uri="{FF2B5EF4-FFF2-40B4-BE49-F238E27FC236}">
                  <a16:creationId xmlns:a16="http://schemas.microsoft.com/office/drawing/2014/main" id="{65AB2DAC-887D-4A08-8DC6-AA1B2BFDC16C}"/>
                </a:ext>
              </a:extLst>
            </p:cNvPr>
            <p:cNvSpPr/>
            <p:nvPr/>
          </p:nvSpPr>
          <p:spPr>
            <a:xfrm>
              <a:off x="2925234" y="4716799"/>
              <a:ext cx="173259" cy="209454"/>
            </a:xfrm>
            <a:custGeom>
              <a:avLst/>
              <a:gdLst>
                <a:gd name="connsiteX0" fmla="*/ -180 w 173259"/>
                <a:gd name="connsiteY0" fmla="*/ -176 h 209454"/>
                <a:gd name="connsiteX1" fmla="*/ 41825 w 173259"/>
                <a:gd name="connsiteY1" fmla="*/ -176 h 209454"/>
                <a:gd name="connsiteX2" fmla="*/ 41825 w 173259"/>
                <a:gd name="connsiteY2" fmla="*/ 89835 h 209454"/>
                <a:gd name="connsiteX3" fmla="*/ 117454 w 173259"/>
                <a:gd name="connsiteY3" fmla="*/ -176 h 209454"/>
                <a:gd name="connsiteX4" fmla="*/ 169079 w 173259"/>
                <a:gd name="connsiteY4" fmla="*/ -176 h 209454"/>
                <a:gd name="connsiteX5" fmla="*/ 83354 w 173259"/>
                <a:gd name="connsiteY5" fmla="*/ 98503 h 209454"/>
                <a:gd name="connsiteX6" fmla="*/ 173080 w 173259"/>
                <a:gd name="connsiteY6" fmla="*/ 209279 h 209454"/>
                <a:gd name="connsiteX7" fmla="*/ 117739 w 173259"/>
                <a:gd name="connsiteY7" fmla="*/ 209279 h 209454"/>
                <a:gd name="connsiteX8" fmla="*/ 42492 w 173259"/>
                <a:gd name="connsiteY8" fmla="*/ 112028 h 209454"/>
                <a:gd name="connsiteX9" fmla="*/ 41921 w 173259"/>
                <a:gd name="connsiteY9" fmla="*/ 112028 h 209454"/>
                <a:gd name="connsiteX10" fmla="*/ 41921 w 173259"/>
                <a:gd name="connsiteY10" fmla="*/ 209279 h 209454"/>
                <a:gd name="connsiteX11" fmla="*/ -85 w 173259"/>
                <a:gd name="connsiteY11" fmla="*/ 209279 h 209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3259" h="209454">
                  <a:moveTo>
                    <a:pt x="-180" y="-176"/>
                  </a:moveTo>
                  <a:lnTo>
                    <a:pt x="41825" y="-176"/>
                  </a:lnTo>
                  <a:lnTo>
                    <a:pt x="41825" y="89835"/>
                  </a:lnTo>
                  <a:lnTo>
                    <a:pt x="117454" y="-176"/>
                  </a:lnTo>
                  <a:lnTo>
                    <a:pt x="169079" y="-176"/>
                  </a:lnTo>
                  <a:lnTo>
                    <a:pt x="83354" y="98503"/>
                  </a:lnTo>
                  <a:lnTo>
                    <a:pt x="173080" y="209279"/>
                  </a:lnTo>
                  <a:lnTo>
                    <a:pt x="117739" y="209279"/>
                  </a:lnTo>
                  <a:lnTo>
                    <a:pt x="42492" y="112028"/>
                  </a:lnTo>
                  <a:lnTo>
                    <a:pt x="41921" y="112028"/>
                  </a:lnTo>
                  <a:lnTo>
                    <a:pt x="41921" y="209279"/>
                  </a:lnTo>
                  <a:lnTo>
                    <a:pt x="-85" y="209279"/>
                  </a:lnTo>
                  <a:close/>
                </a:path>
              </a:pathLst>
            </a:custGeom>
            <a:solidFill>
              <a:srgbClr val="1D1D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b="1"/>
            </a:p>
          </p:txBody>
        </p:sp>
        <p:sp>
          <p:nvSpPr>
            <p:cNvPr id="33" name="Bild 3">
              <a:extLst>
                <a:ext uri="{FF2B5EF4-FFF2-40B4-BE49-F238E27FC236}">
                  <a16:creationId xmlns:a16="http://schemas.microsoft.com/office/drawing/2014/main" id="{DBCED9AC-5D22-4EF9-8AF2-F55C842B37B9}"/>
                </a:ext>
              </a:extLst>
            </p:cNvPr>
            <p:cNvSpPr/>
            <p:nvPr/>
          </p:nvSpPr>
          <p:spPr>
            <a:xfrm>
              <a:off x="3137071" y="4661078"/>
              <a:ext cx="205263" cy="268795"/>
            </a:xfrm>
            <a:custGeom>
              <a:avLst/>
              <a:gdLst>
                <a:gd name="connsiteX0" fmla="*/ 102499 w 205263"/>
                <a:gd name="connsiteY0" fmla="*/ 51926 h 268795"/>
                <a:gd name="connsiteX1" fmla="*/ 205084 w 205263"/>
                <a:gd name="connsiteY1" fmla="*/ 159653 h 268795"/>
                <a:gd name="connsiteX2" fmla="*/ 102499 w 205263"/>
                <a:gd name="connsiteY2" fmla="*/ 268619 h 268795"/>
                <a:gd name="connsiteX3" fmla="*/ -180 w 205263"/>
                <a:gd name="connsiteY3" fmla="*/ 159653 h 268795"/>
                <a:gd name="connsiteX4" fmla="*/ 102499 w 205263"/>
                <a:gd name="connsiteY4" fmla="*/ 51926 h 268795"/>
                <a:gd name="connsiteX5" fmla="*/ 102499 w 205263"/>
                <a:gd name="connsiteY5" fmla="*/ 235568 h 268795"/>
                <a:gd name="connsiteX6" fmla="*/ 161364 w 205263"/>
                <a:gd name="connsiteY6" fmla="*/ 159368 h 268795"/>
                <a:gd name="connsiteX7" fmla="*/ 102499 w 205263"/>
                <a:gd name="connsiteY7" fmla="*/ 84692 h 268795"/>
                <a:gd name="connsiteX8" fmla="*/ 43730 w 205263"/>
                <a:gd name="connsiteY8" fmla="*/ 159368 h 268795"/>
                <a:gd name="connsiteX9" fmla="*/ 102499 w 205263"/>
                <a:gd name="connsiteY9" fmla="*/ 235568 h 268795"/>
                <a:gd name="connsiteX10" fmla="*/ 54112 w 205263"/>
                <a:gd name="connsiteY10" fmla="*/ 34781 h 268795"/>
                <a:gd name="connsiteX11" fmla="*/ 54112 w 205263"/>
                <a:gd name="connsiteY11" fmla="*/ -176 h 268795"/>
                <a:gd name="connsiteX12" fmla="*/ 88974 w 205263"/>
                <a:gd name="connsiteY12" fmla="*/ -176 h 268795"/>
                <a:gd name="connsiteX13" fmla="*/ 88974 w 205263"/>
                <a:gd name="connsiteY13" fmla="*/ 34590 h 268795"/>
                <a:gd name="connsiteX14" fmla="*/ 150791 w 205263"/>
                <a:gd name="connsiteY14" fmla="*/ -176 h 268795"/>
                <a:gd name="connsiteX15" fmla="*/ 150791 w 205263"/>
                <a:gd name="connsiteY15" fmla="*/ 34590 h 268795"/>
                <a:gd name="connsiteX16" fmla="*/ 116406 w 205263"/>
                <a:gd name="connsiteY16" fmla="*/ 34590 h 268795"/>
                <a:gd name="connsiteX17" fmla="*/ 116406 w 205263"/>
                <a:gd name="connsiteY17" fmla="*/ -176 h 268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5263" h="268795">
                  <a:moveTo>
                    <a:pt x="102499" y="51926"/>
                  </a:moveTo>
                  <a:cubicBezTo>
                    <a:pt x="168222" y="51926"/>
                    <a:pt x="205084" y="96312"/>
                    <a:pt x="205084" y="159653"/>
                  </a:cubicBezTo>
                  <a:cubicBezTo>
                    <a:pt x="205084" y="222995"/>
                    <a:pt x="168793" y="268619"/>
                    <a:pt x="102499" y="268619"/>
                  </a:cubicBezTo>
                  <a:cubicBezTo>
                    <a:pt x="36205" y="268619"/>
                    <a:pt x="-180" y="223852"/>
                    <a:pt x="-180" y="159653"/>
                  </a:cubicBezTo>
                  <a:cubicBezTo>
                    <a:pt x="-180" y="95455"/>
                    <a:pt x="35824" y="51926"/>
                    <a:pt x="102499" y="51926"/>
                  </a:cubicBezTo>
                  <a:close/>
                  <a:moveTo>
                    <a:pt x="102499" y="235568"/>
                  </a:moveTo>
                  <a:cubicBezTo>
                    <a:pt x="145362" y="235568"/>
                    <a:pt x="161364" y="197468"/>
                    <a:pt x="161364" y="159368"/>
                  </a:cubicBezTo>
                  <a:cubicBezTo>
                    <a:pt x="161364" y="121268"/>
                    <a:pt x="144219" y="84692"/>
                    <a:pt x="102499" y="84692"/>
                  </a:cubicBezTo>
                  <a:cubicBezTo>
                    <a:pt x="60780" y="84692"/>
                    <a:pt x="43730" y="122792"/>
                    <a:pt x="43730" y="159368"/>
                  </a:cubicBezTo>
                  <a:cubicBezTo>
                    <a:pt x="43730" y="195944"/>
                    <a:pt x="59256" y="235568"/>
                    <a:pt x="102499" y="235568"/>
                  </a:cubicBezTo>
                  <a:close/>
                  <a:moveTo>
                    <a:pt x="54112" y="34781"/>
                  </a:moveTo>
                  <a:lnTo>
                    <a:pt x="54112" y="-176"/>
                  </a:lnTo>
                  <a:lnTo>
                    <a:pt x="88974" y="-176"/>
                  </a:lnTo>
                  <a:lnTo>
                    <a:pt x="88974" y="34590"/>
                  </a:lnTo>
                  <a:close/>
                  <a:moveTo>
                    <a:pt x="150791" y="-176"/>
                  </a:moveTo>
                  <a:lnTo>
                    <a:pt x="150791" y="34590"/>
                  </a:lnTo>
                  <a:lnTo>
                    <a:pt x="116406" y="34590"/>
                  </a:lnTo>
                  <a:lnTo>
                    <a:pt x="116406" y="-176"/>
                  </a:lnTo>
                  <a:close/>
                </a:path>
              </a:pathLst>
            </a:custGeom>
            <a:solidFill>
              <a:srgbClr val="1D1D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b="1"/>
            </a:p>
          </p:txBody>
        </p:sp>
        <p:sp>
          <p:nvSpPr>
            <p:cNvPr id="34" name="Bild 3">
              <a:extLst>
                <a:ext uri="{FF2B5EF4-FFF2-40B4-BE49-F238E27FC236}">
                  <a16:creationId xmlns:a16="http://schemas.microsoft.com/office/drawing/2014/main" id="{BDBD9306-56AC-4A9D-BA48-BB63CCAB4513}"/>
                </a:ext>
              </a:extLst>
            </p:cNvPr>
            <p:cNvSpPr/>
            <p:nvPr/>
          </p:nvSpPr>
          <p:spPr>
            <a:xfrm>
              <a:off x="3407199" y="4716799"/>
              <a:ext cx="140493" cy="209454"/>
            </a:xfrm>
            <a:custGeom>
              <a:avLst/>
              <a:gdLst>
                <a:gd name="connsiteX0" fmla="*/ -180 w 140493"/>
                <a:gd name="connsiteY0" fmla="*/ -176 h 209454"/>
                <a:gd name="connsiteX1" fmla="*/ 52970 w 140493"/>
                <a:gd name="connsiteY1" fmla="*/ -176 h 209454"/>
                <a:gd name="connsiteX2" fmla="*/ 140314 w 140493"/>
                <a:gd name="connsiteY2" fmla="*/ 63070 h 209454"/>
                <a:gd name="connsiteX3" fmla="*/ 59542 w 140493"/>
                <a:gd name="connsiteY3" fmla="*/ 129745 h 209454"/>
                <a:gd name="connsiteX4" fmla="*/ 41825 w 140493"/>
                <a:gd name="connsiteY4" fmla="*/ 129745 h 209454"/>
                <a:gd name="connsiteX5" fmla="*/ 41825 w 140493"/>
                <a:gd name="connsiteY5" fmla="*/ 209279 h 209454"/>
                <a:gd name="connsiteX6" fmla="*/ -180 w 140493"/>
                <a:gd name="connsiteY6" fmla="*/ 209279 h 209454"/>
                <a:gd name="connsiteX7" fmla="*/ 41825 w 140493"/>
                <a:gd name="connsiteY7" fmla="*/ 96503 h 209454"/>
                <a:gd name="connsiteX8" fmla="*/ 56589 w 140493"/>
                <a:gd name="connsiteY8" fmla="*/ 96503 h 209454"/>
                <a:gd name="connsiteX9" fmla="*/ 96499 w 140493"/>
                <a:gd name="connsiteY9" fmla="*/ 65356 h 209454"/>
                <a:gd name="connsiteX10" fmla="*/ 56589 w 140493"/>
                <a:gd name="connsiteY10" fmla="*/ 32590 h 209454"/>
                <a:gd name="connsiteX11" fmla="*/ 41825 w 140493"/>
                <a:gd name="connsiteY11" fmla="*/ 32590 h 209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0493" h="209454">
                  <a:moveTo>
                    <a:pt x="-180" y="-176"/>
                  </a:moveTo>
                  <a:lnTo>
                    <a:pt x="52970" y="-176"/>
                  </a:lnTo>
                  <a:cubicBezTo>
                    <a:pt x="98499" y="-176"/>
                    <a:pt x="140314" y="12969"/>
                    <a:pt x="140314" y="63070"/>
                  </a:cubicBezTo>
                  <a:cubicBezTo>
                    <a:pt x="140314" y="113171"/>
                    <a:pt x="104595" y="129745"/>
                    <a:pt x="59542" y="129745"/>
                  </a:cubicBezTo>
                  <a:lnTo>
                    <a:pt x="41825" y="129745"/>
                  </a:lnTo>
                  <a:lnTo>
                    <a:pt x="41825" y="209279"/>
                  </a:lnTo>
                  <a:lnTo>
                    <a:pt x="-180" y="209279"/>
                  </a:lnTo>
                  <a:close/>
                  <a:moveTo>
                    <a:pt x="41825" y="96503"/>
                  </a:moveTo>
                  <a:lnTo>
                    <a:pt x="56589" y="96503"/>
                  </a:lnTo>
                  <a:cubicBezTo>
                    <a:pt x="77544" y="96503"/>
                    <a:pt x="96499" y="89645"/>
                    <a:pt x="96499" y="65356"/>
                  </a:cubicBezTo>
                  <a:cubicBezTo>
                    <a:pt x="96499" y="41067"/>
                    <a:pt x="78211" y="32590"/>
                    <a:pt x="56589" y="32590"/>
                  </a:cubicBezTo>
                  <a:lnTo>
                    <a:pt x="41825" y="32590"/>
                  </a:lnTo>
                  <a:close/>
                </a:path>
              </a:pathLst>
            </a:custGeom>
            <a:solidFill>
              <a:srgbClr val="1D1D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b="1"/>
            </a:p>
          </p:txBody>
        </p:sp>
        <p:sp>
          <p:nvSpPr>
            <p:cNvPr id="35" name="Bild 3">
              <a:extLst>
                <a:ext uri="{FF2B5EF4-FFF2-40B4-BE49-F238E27FC236}">
                  <a16:creationId xmlns:a16="http://schemas.microsoft.com/office/drawing/2014/main" id="{CECC608D-5EE6-4AB7-A17A-59F31F53F0A7}"/>
                </a:ext>
              </a:extLst>
            </p:cNvPr>
            <p:cNvSpPr/>
            <p:nvPr/>
          </p:nvSpPr>
          <p:spPr>
            <a:xfrm>
              <a:off x="3604081" y="4716799"/>
              <a:ext cx="42005" cy="209550"/>
            </a:xfrm>
            <a:custGeom>
              <a:avLst/>
              <a:gdLst>
                <a:gd name="connsiteX0" fmla="*/ -180 w 42005"/>
                <a:gd name="connsiteY0" fmla="*/ -176 h 209550"/>
                <a:gd name="connsiteX1" fmla="*/ 41825 w 42005"/>
                <a:gd name="connsiteY1" fmla="*/ -176 h 209550"/>
                <a:gd name="connsiteX2" fmla="*/ 41825 w 42005"/>
                <a:gd name="connsiteY2" fmla="*/ 209374 h 209550"/>
                <a:gd name="connsiteX3" fmla="*/ -180 w 42005"/>
                <a:gd name="connsiteY3" fmla="*/ 209374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005" h="209550">
                  <a:moveTo>
                    <a:pt x="-180" y="-176"/>
                  </a:moveTo>
                  <a:lnTo>
                    <a:pt x="41825" y="-176"/>
                  </a:lnTo>
                  <a:lnTo>
                    <a:pt x="41825" y="209374"/>
                  </a:lnTo>
                  <a:lnTo>
                    <a:pt x="-180" y="209374"/>
                  </a:lnTo>
                  <a:close/>
                </a:path>
              </a:pathLst>
            </a:custGeom>
            <a:solidFill>
              <a:srgbClr val="1D1D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b="1"/>
            </a:p>
          </p:txBody>
        </p:sp>
        <p:sp>
          <p:nvSpPr>
            <p:cNvPr id="36" name="Bild 3">
              <a:extLst>
                <a:ext uri="{FF2B5EF4-FFF2-40B4-BE49-F238E27FC236}">
                  <a16:creationId xmlns:a16="http://schemas.microsoft.com/office/drawing/2014/main" id="{DBE7E626-46F2-4FA6-943B-2223E6C57B25}"/>
                </a:ext>
              </a:extLst>
            </p:cNvPr>
            <p:cNvSpPr/>
            <p:nvPr/>
          </p:nvSpPr>
          <p:spPr>
            <a:xfrm>
              <a:off x="3719048" y="4716799"/>
              <a:ext cx="172212" cy="209550"/>
            </a:xfrm>
            <a:custGeom>
              <a:avLst/>
              <a:gdLst>
                <a:gd name="connsiteX0" fmla="*/ -180 w 172212"/>
                <a:gd name="connsiteY0" fmla="*/ -176 h 209550"/>
                <a:gd name="connsiteX1" fmla="*/ 51446 w 172212"/>
                <a:gd name="connsiteY1" fmla="*/ -176 h 209550"/>
                <a:gd name="connsiteX2" fmla="*/ 131265 w 172212"/>
                <a:gd name="connsiteY2" fmla="*/ 156415 h 209550"/>
                <a:gd name="connsiteX3" fmla="*/ 131837 w 172212"/>
                <a:gd name="connsiteY3" fmla="*/ 156415 h 209550"/>
                <a:gd name="connsiteX4" fmla="*/ 131837 w 172212"/>
                <a:gd name="connsiteY4" fmla="*/ -176 h 209550"/>
                <a:gd name="connsiteX5" fmla="*/ 172032 w 172212"/>
                <a:gd name="connsiteY5" fmla="*/ -176 h 209550"/>
                <a:gd name="connsiteX6" fmla="*/ 172032 w 172212"/>
                <a:gd name="connsiteY6" fmla="*/ 209374 h 209550"/>
                <a:gd name="connsiteX7" fmla="*/ 120788 w 172212"/>
                <a:gd name="connsiteY7" fmla="*/ 209374 h 209550"/>
                <a:gd name="connsiteX8" fmla="*/ 40587 w 172212"/>
                <a:gd name="connsiteY8" fmla="*/ 52688 h 209550"/>
                <a:gd name="connsiteX9" fmla="*/ 40015 w 172212"/>
                <a:gd name="connsiteY9" fmla="*/ 52688 h 209550"/>
                <a:gd name="connsiteX10" fmla="*/ 40015 w 172212"/>
                <a:gd name="connsiteY10" fmla="*/ 209374 h 209550"/>
                <a:gd name="connsiteX11" fmla="*/ -180 w 172212"/>
                <a:gd name="connsiteY11" fmla="*/ 209374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2212" h="209550">
                  <a:moveTo>
                    <a:pt x="-180" y="-176"/>
                  </a:moveTo>
                  <a:lnTo>
                    <a:pt x="51446" y="-176"/>
                  </a:lnTo>
                  <a:lnTo>
                    <a:pt x="131265" y="156415"/>
                  </a:lnTo>
                  <a:lnTo>
                    <a:pt x="131837" y="156415"/>
                  </a:lnTo>
                  <a:lnTo>
                    <a:pt x="131837" y="-176"/>
                  </a:lnTo>
                  <a:lnTo>
                    <a:pt x="172032" y="-176"/>
                  </a:lnTo>
                  <a:lnTo>
                    <a:pt x="172032" y="209374"/>
                  </a:lnTo>
                  <a:lnTo>
                    <a:pt x="120788" y="209374"/>
                  </a:lnTo>
                  <a:lnTo>
                    <a:pt x="40587" y="52688"/>
                  </a:lnTo>
                  <a:lnTo>
                    <a:pt x="40015" y="52688"/>
                  </a:lnTo>
                  <a:lnTo>
                    <a:pt x="40015" y="209374"/>
                  </a:lnTo>
                  <a:lnTo>
                    <a:pt x="-180" y="209374"/>
                  </a:lnTo>
                  <a:close/>
                </a:path>
              </a:pathLst>
            </a:custGeom>
            <a:solidFill>
              <a:srgbClr val="1D1D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b="1"/>
            </a:p>
          </p:txBody>
        </p:sp>
        <p:sp>
          <p:nvSpPr>
            <p:cNvPr id="37" name="Bild 3">
              <a:extLst>
                <a:ext uri="{FF2B5EF4-FFF2-40B4-BE49-F238E27FC236}">
                  <a16:creationId xmlns:a16="http://schemas.microsoft.com/office/drawing/2014/main" id="{169A2A15-7874-4F7E-96BC-FC5FFAA3BFF8}"/>
                </a:ext>
              </a:extLst>
            </p:cNvPr>
            <p:cNvSpPr/>
            <p:nvPr/>
          </p:nvSpPr>
          <p:spPr>
            <a:xfrm>
              <a:off x="3957364" y="4713165"/>
              <a:ext cx="182784" cy="216707"/>
            </a:xfrm>
            <a:custGeom>
              <a:avLst/>
              <a:gdLst>
                <a:gd name="connsiteX0" fmla="*/ 173842 w 182784"/>
                <a:gd name="connsiteY0" fmla="*/ 43939 h 216707"/>
                <a:gd name="connsiteX1" fmla="*/ 119835 w 182784"/>
                <a:gd name="connsiteY1" fmla="*/ 32890 h 216707"/>
                <a:gd name="connsiteX2" fmla="*/ 43635 w 182784"/>
                <a:gd name="connsiteY2" fmla="*/ 109090 h 216707"/>
                <a:gd name="connsiteX3" fmla="*/ 114691 w 182784"/>
                <a:gd name="connsiteY3" fmla="*/ 183766 h 216707"/>
                <a:gd name="connsiteX4" fmla="*/ 142314 w 182784"/>
                <a:gd name="connsiteY4" fmla="*/ 180813 h 216707"/>
                <a:gd name="connsiteX5" fmla="*/ 142314 w 182784"/>
                <a:gd name="connsiteY5" fmla="*/ 125854 h 216707"/>
                <a:gd name="connsiteX6" fmla="*/ 97927 w 182784"/>
                <a:gd name="connsiteY6" fmla="*/ 125854 h 216707"/>
                <a:gd name="connsiteX7" fmla="*/ 97927 w 182784"/>
                <a:gd name="connsiteY7" fmla="*/ 92802 h 216707"/>
                <a:gd name="connsiteX8" fmla="*/ 182605 w 182784"/>
                <a:gd name="connsiteY8" fmla="*/ 92802 h 216707"/>
                <a:gd name="connsiteX9" fmla="*/ 182605 w 182784"/>
                <a:gd name="connsiteY9" fmla="*/ 205673 h 216707"/>
                <a:gd name="connsiteX10" fmla="*/ 114691 w 182784"/>
                <a:gd name="connsiteY10" fmla="*/ 216532 h 216707"/>
                <a:gd name="connsiteX11" fmla="*/ -180 w 182784"/>
                <a:gd name="connsiteY11" fmla="*/ 111757 h 216707"/>
                <a:gd name="connsiteX12" fmla="*/ 114691 w 182784"/>
                <a:gd name="connsiteY12" fmla="*/ -162 h 216707"/>
                <a:gd name="connsiteX13" fmla="*/ 176223 w 182784"/>
                <a:gd name="connsiteY13" fmla="*/ 8506 h 216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82784" h="216707">
                  <a:moveTo>
                    <a:pt x="173842" y="43939"/>
                  </a:moveTo>
                  <a:cubicBezTo>
                    <a:pt x="156777" y="36626"/>
                    <a:pt x="138401" y="32867"/>
                    <a:pt x="119835" y="32890"/>
                  </a:cubicBezTo>
                  <a:cubicBezTo>
                    <a:pt x="70876" y="32890"/>
                    <a:pt x="43635" y="65846"/>
                    <a:pt x="43635" y="109090"/>
                  </a:cubicBezTo>
                  <a:cubicBezTo>
                    <a:pt x="43635" y="152333"/>
                    <a:pt x="70019" y="183766"/>
                    <a:pt x="114691" y="183766"/>
                  </a:cubicBezTo>
                  <a:cubicBezTo>
                    <a:pt x="123983" y="183872"/>
                    <a:pt x="133255" y="182881"/>
                    <a:pt x="142314" y="180813"/>
                  </a:cubicBezTo>
                  <a:lnTo>
                    <a:pt x="142314" y="125854"/>
                  </a:lnTo>
                  <a:lnTo>
                    <a:pt x="97927" y="125854"/>
                  </a:lnTo>
                  <a:lnTo>
                    <a:pt x="97927" y="92802"/>
                  </a:lnTo>
                  <a:lnTo>
                    <a:pt x="182605" y="92802"/>
                  </a:lnTo>
                  <a:lnTo>
                    <a:pt x="182605" y="205673"/>
                  </a:lnTo>
                  <a:cubicBezTo>
                    <a:pt x="160534" y="212225"/>
                    <a:pt x="137705" y="215876"/>
                    <a:pt x="114691" y="216532"/>
                  </a:cubicBezTo>
                  <a:cubicBezTo>
                    <a:pt x="46873" y="216532"/>
                    <a:pt x="-180" y="182623"/>
                    <a:pt x="-180" y="111757"/>
                  </a:cubicBezTo>
                  <a:cubicBezTo>
                    <a:pt x="-180" y="40891"/>
                    <a:pt x="43635" y="-162"/>
                    <a:pt x="114691" y="-162"/>
                  </a:cubicBezTo>
                  <a:cubicBezTo>
                    <a:pt x="135522" y="-406"/>
                    <a:pt x="156270" y="2517"/>
                    <a:pt x="176223" y="8506"/>
                  </a:cubicBezTo>
                  <a:close/>
                </a:path>
              </a:pathLst>
            </a:custGeom>
            <a:solidFill>
              <a:srgbClr val="1D1D1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b="1"/>
            </a:p>
          </p:txBody>
        </p:sp>
        <p:sp>
          <p:nvSpPr>
            <p:cNvPr id="38" name="Bild 3">
              <a:extLst>
                <a:ext uri="{FF2B5EF4-FFF2-40B4-BE49-F238E27FC236}">
                  <a16:creationId xmlns:a16="http://schemas.microsoft.com/office/drawing/2014/main" id="{24972AE5-8EC3-46FB-B7BB-FBAF991AC6AF}"/>
                </a:ext>
              </a:extLst>
            </p:cNvPr>
            <p:cNvSpPr/>
            <p:nvPr/>
          </p:nvSpPr>
          <p:spPr>
            <a:xfrm>
              <a:off x="3076968" y="2913526"/>
              <a:ext cx="1030128" cy="1528411"/>
            </a:xfrm>
            <a:custGeom>
              <a:avLst/>
              <a:gdLst>
                <a:gd name="connsiteX0" fmla="*/ -180 w 1030128"/>
                <a:gd name="connsiteY0" fmla="*/ 1112154 h 1528411"/>
                <a:gd name="connsiteX1" fmla="*/ 225086 w 1030128"/>
                <a:gd name="connsiteY1" fmla="*/ 1517633 h 1528411"/>
                <a:gd name="connsiteX2" fmla="*/ 252600 w 1030128"/>
                <a:gd name="connsiteY2" fmla="*/ 1525769 h 1528411"/>
                <a:gd name="connsiteX3" fmla="*/ 263186 w 1030128"/>
                <a:gd name="connsiteY3" fmla="*/ 1508679 h 1528411"/>
                <a:gd name="connsiteX4" fmla="*/ 263186 w 1030128"/>
                <a:gd name="connsiteY4" fmla="*/ 1151111 h 1528411"/>
                <a:gd name="connsiteX5" fmla="*/ 260805 w 1030128"/>
                <a:gd name="connsiteY5" fmla="*/ 1146444 h 1528411"/>
                <a:gd name="connsiteX6" fmla="*/ 260805 w 1030128"/>
                <a:gd name="connsiteY6" fmla="*/ 977756 h 1528411"/>
                <a:gd name="connsiteX7" fmla="*/ 263091 w 1030128"/>
                <a:gd name="connsiteY7" fmla="*/ 973565 h 1528411"/>
                <a:gd name="connsiteX8" fmla="*/ 263091 w 1030128"/>
                <a:gd name="connsiteY8" fmla="*/ 88883 h 1528411"/>
                <a:gd name="connsiteX9" fmla="*/ 349673 w 1030128"/>
                <a:gd name="connsiteY9" fmla="*/ 69833 h 1528411"/>
                <a:gd name="connsiteX10" fmla="*/ 607324 w 1030128"/>
                <a:gd name="connsiteY10" fmla="*/ 131745 h 1528411"/>
                <a:gd name="connsiteX11" fmla="*/ 880692 w 1030128"/>
                <a:gd name="connsiteY11" fmla="*/ 70404 h 1528411"/>
                <a:gd name="connsiteX12" fmla="*/ 1029949 w 1030128"/>
                <a:gd name="connsiteY12" fmla="*/ 112600 h 1528411"/>
                <a:gd name="connsiteX13" fmla="*/ 1029949 w 1030128"/>
                <a:gd name="connsiteY13" fmla="*/ 35162 h 1528411"/>
                <a:gd name="connsiteX14" fmla="*/ 881359 w 1030128"/>
                <a:gd name="connsiteY14" fmla="*/ 110 h 1528411"/>
                <a:gd name="connsiteX15" fmla="*/ 608753 w 1030128"/>
                <a:gd name="connsiteY15" fmla="*/ 61641 h 1528411"/>
                <a:gd name="connsiteX16" fmla="*/ 349768 w 1030128"/>
                <a:gd name="connsiteY16" fmla="*/ -176 h 1528411"/>
                <a:gd name="connsiteX17" fmla="*/ 185748 w 1030128"/>
                <a:gd name="connsiteY17" fmla="*/ 48116 h 1528411"/>
                <a:gd name="connsiteX18" fmla="*/ 185748 w 1030128"/>
                <a:gd name="connsiteY18" fmla="*/ 1075006 h 1528411"/>
                <a:gd name="connsiteX19" fmla="*/ 190129 w 1030128"/>
                <a:gd name="connsiteY19" fmla="*/ 1231692 h 1528411"/>
                <a:gd name="connsiteX20" fmla="*/ 197940 w 1030128"/>
                <a:gd name="connsiteY20" fmla="*/ 1320465 h 1528411"/>
                <a:gd name="connsiteX21" fmla="*/ 196130 w 1030128"/>
                <a:gd name="connsiteY21" fmla="*/ 1322370 h 1528411"/>
                <a:gd name="connsiteX22" fmla="*/ 194320 w 1030128"/>
                <a:gd name="connsiteY22" fmla="*/ 1321227 h 1528411"/>
                <a:gd name="connsiteX23" fmla="*/ 159078 w 1030128"/>
                <a:gd name="connsiteY23" fmla="*/ 1242170 h 1528411"/>
                <a:gd name="connsiteX24" fmla="*/ 201 w 1030128"/>
                <a:gd name="connsiteY24" fmla="*/ 954420 h 1528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030128" h="1528411">
                  <a:moveTo>
                    <a:pt x="-180" y="1112154"/>
                  </a:moveTo>
                  <a:lnTo>
                    <a:pt x="225086" y="1517633"/>
                  </a:lnTo>
                  <a:cubicBezTo>
                    <a:pt x="230437" y="1527477"/>
                    <a:pt x="242756" y="1531120"/>
                    <a:pt x="252600" y="1525769"/>
                  </a:cubicBezTo>
                  <a:cubicBezTo>
                    <a:pt x="258901" y="1522344"/>
                    <a:pt x="262926" y="1515846"/>
                    <a:pt x="263186" y="1508679"/>
                  </a:cubicBezTo>
                  <a:lnTo>
                    <a:pt x="263186" y="1151111"/>
                  </a:lnTo>
                  <a:lnTo>
                    <a:pt x="260805" y="1146444"/>
                  </a:lnTo>
                  <a:lnTo>
                    <a:pt x="260805" y="977756"/>
                  </a:lnTo>
                  <a:lnTo>
                    <a:pt x="263091" y="973565"/>
                  </a:lnTo>
                  <a:lnTo>
                    <a:pt x="263091" y="88883"/>
                  </a:lnTo>
                  <a:cubicBezTo>
                    <a:pt x="290163" y="76136"/>
                    <a:pt x="319751" y="69627"/>
                    <a:pt x="349673" y="69833"/>
                  </a:cubicBezTo>
                  <a:cubicBezTo>
                    <a:pt x="445971" y="69833"/>
                    <a:pt x="523790" y="131745"/>
                    <a:pt x="607324" y="131745"/>
                  </a:cubicBezTo>
                  <a:cubicBezTo>
                    <a:pt x="722386" y="131745"/>
                    <a:pt x="748390" y="70404"/>
                    <a:pt x="880692" y="70404"/>
                  </a:cubicBezTo>
                  <a:cubicBezTo>
                    <a:pt x="933236" y="71462"/>
                    <a:pt x="984628" y="85991"/>
                    <a:pt x="1029949" y="112600"/>
                  </a:cubicBezTo>
                  <a:lnTo>
                    <a:pt x="1029949" y="35162"/>
                  </a:lnTo>
                  <a:cubicBezTo>
                    <a:pt x="983496" y="12985"/>
                    <a:pt x="932826" y="1032"/>
                    <a:pt x="881359" y="110"/>
                  </a:cubicBezTo>
                  <a:cubicBezTo>
                    <a:pt x="732102" y="110"/>
                    <a:pt x="698669" y="61641"/>
                    <a:pt x="608753" y="61641"/>
                  </a:cubicBezTo>
                  <a:cubicBezTo>
                    <a:pt x="542078" y="61641"/>
                    <a:pt x="459592" y="-176"/>
                    <a:pt x="349768" y="-176"/>
                  </a:cubicBezTo>
                  <a:cubicBezTo>
                    <a:pt x="287380" y="-176"/>
                    <a:pt x="232135" y="22494"/>
                    <a:pt x="185748" y="48116"/>
                  </a:cubicBezTo>
                  <a:lnTo>
                    <a:pt x="185748" y="1075006"/>
                  </a:lnTo>
                  <a:cubicBezTo>
                    <a:pt x="185748" y="1141681"/>
                    <a:pt x="189939" y="1228168"/>
                    <a:pt x="190129" y="1231692"/>
                  </a:cubicBezTo>
                  <a:cubicBezTo>
                    <a:pt x="191177" y="1264458"/>
                    <a:pt x="196987" y="1307321"/>
                    <a:pt x="197940" y="1320465"/>
                  </a:cubicBezTo>
                  <a:cubicBezTo>
                    <a:pt x="197940" y="1321513"/>
                    <a:pt x="197178" y="1322370"/>
                    <a:pt x="196130" y="1322370"/>
                  </a:cubicBezTo>
                  <a:cubicBezTo>
                    <a:pt x="195350" y="1322396"/>
                    <a:pt x="194632" y="1321943"/>
                    <a:pt x="194320" y="1321227"/>
                  </a:cubicBezTo>
                  <a:cubicBezTo>
                    <a:pt x="184461" y="1294073"/>
                    <a:pt x="172684" y="1267654"/>
                    <a:pt x="159078" y="1242170"/>
                  </a:cubicBezTo>
                  <a:cubicBezTo>
                    <a:pt x="140028" y="1207499"/>
                    <a:pt x="61161" y="1064243"/>
                    <a:pt x="201" y="954420"/>
                  </a:cubicBezTo>
                </a:path>
              </a:pathLst>
            </a:custGeom>
            <a:solidFill>
              <a:srgbClr val="CF043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b="1"/>
            </a:p>
          </p:txBody>
        </p:sp>
        <p:sp>
          <p:nvSpPr>
            <p:cNvPr id="39" name="Bild 3">
              <a:extLst>
                <a:ext uri="{FF2B5EF4-FFF2-40B4-BE49-F238E27FC236}">
                  <a16:creationId xmlns:a16="http://schemas.microsoft.com/office/drawing/2014/main" id="{41FE201B-CDD2-4606-8A3E-EF2FF2D67B67}"/>
                </a:ext>
              </a:extLst>
            </p:cNvPr>
            <p:cNvSpPr/>
            <p:nvPr/>
          </p:nvSpPr>
          <p:spPr>
            <a:xfrm>
              <a:off x="2011215" y="2823229"/>
              <a:ext cx="1066133" cy="1527524"/>
            </a:xfrm>
            <a:custGeom>
              <a:avLst/>
              <a:gdLst>
                <a:gd name="connsiteX0" fmla="*/ 1065572 w 1066133"/>
                <a:gd name="connsiteY0" fmla="*/ 476931 h 1527524"/>
                <a:gd name="connsiteX1" fmla="*/ 805254 w 1066133"/>
                <a:gd name="connsiteY1" fmla="*/ 9444 h 1527524"/>
                <a:gd name="connsiteX2" fmla="*/ 777625 w 1066133"/>
                <a:gd name="connsiteY2" fmla="*/ 2776 h 1527524"/>
                <a:gd name="connsiteX3" fmla="*/ 768011 w 1066133"/>
                <a:gd name="connsiteY3" fmla="*/ 19540 h 1527524"/>
                <a:gd name="connsiteX4" fmla="*/ 768011 w 1066133"/>
                <a:gd name="connsiteY4" fmla="*/ 379776 h 1527524"/>
                <a:gd name="connsiteX5" fmla="*/ 769916 w 1066133"/>
                <a:gd name="connsiteY5" fmla="*/ 382634 h 1527524"/>
                <a:gd name="connsiteX6" fmla="*/ 769916 w 1066133"/>
                <a:gd name="connsiteY6" fmla="*/ 550559 h 1527524"/>
                <a:gd name="connsiteX7" fmla="*/ 767725 w 1066133"/>
                <a:gd name="connsiteY7" fmla="*/ 554750 h 1527524"/>
                <a:gd name="connsiteX8" fmla="*/ 767725 w 1066133"/>
                <a:gd name="connsiteY8" fmla="*/ 1438004 h 1527524"/>
                <a:gd name="connsiteX9" fmla="*/ 680857 w 1066133"/>
                <a:gd name="connsiteY9" fmla="*/ 1457054 h 1527524"/>
                <a:gd name="connsiteX10" fmla="*/ 423206 w 1066133"/>
                <a:gd name="connsiteY10" fmla="*/ 1395141 h 1527524"/>
                <a:gd name="connsiteX11" fmla="*/ 149839 w 1066133"/>
                <a:gd name="connsiteY11" fmla="*/ 1456482 h 1527524"/>
                <a:gd name="connsiteX12" fmla="*/ -180 w 1066133"/>
                <a:gd name="connsiteY12" fmla="*/ 1413810 h 1527524"/>
                <a:gd name="connsiteX13" fmla="*/ -180 w 1066133"/>
                <a:gd name="connsiteY13" fmla="*/ 1491344 h 1527524"/>
                <a:gd name="connsiteX14" fmla="*/ 149743 w 1066133"/>
                <a:gd name="connsiteY14" fmla="*/ 1527062 h 1527524"/>
                <a:gd name="connsiteX15" fmla="*/ 422349 w 1066133"/>
                <a:gd name="connsiteY15" fmla="*/ 1465436 h 1527524"/>
                <a:gd name="connsiteX16" fmla="*/ 681334 w 1066133"/>
                <a:gd name="connsiteY16" fmla="*/ 1527348 h 1527524"/>
                <a:gd name="connsiteX17" fmla="*/ 845449 w 1066133"/>
                <a:gd name="connsiteY17" fmla="*/ 1479056 h 1527524"/>
                <a:gd name="connsiteX18" fmla="*/ 845449 w 1066133"/>
                <a:gd name="connsiteY18" fmla="*/ 515888 h 1527524"/>
                <a:gd name="connsiteX19" fmla="*/ 844878 w 1066133"/>
                <a:gd name="connsiteY19" fmla="*/ 453309 h 1527524"/>
                <a:gd name="connsiteX20" fmla="*/ 840877 w 1066133"/>
                <a:gd name="connsiteY20" fmla="*/ 296623 h 1527524"/>
                <a:gd name="connsiteX21" fmla="*/ 832114 w 1066133"/>
                <a:gd name="connsiteY21" fmla="*/ 201373 h 1527524"/>
                <a:gd name="connsiteX22" fmla="*/ 833920 w 1066133"/>
                <a:gd name="connsiteY22" fmla="*/ 199373 h 1527524"/>
                <a:gd name="connsiteX23" fmla="*/ 833924 w 1066133"/>
                <a:gd name="connsiteY23" fmla="*/ 199373 h 1527524"/>
                <a:gd name="connsiteX24" fmla="*/ 835734 w 1066133"/>
                <a:gd name="connsiteY24" fmla="*/ 200611 h 1527524"/>
                <a:gd name="connsiteX25" fmla="*/ 880311 w 1066133"/>
                <a:gd name="connsiteY25" fmla="*/ 301766 h 1527524"/>
                <a:gd name="connsiteX26" fmla="*/ 925079 w 1066133"/>
                <a:gd name="connsiteY26" fmla="*/ 381872 h 1527524"/>
                <a:gd name="connsiteX27" fmla="*/ 1065953 w 1066133"/>
                <a:gd name="connsiteY27" fmla="*/ 634760 h 1527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066133" h="1527524">
                  <a:moveTo>
                    <a:pt x="1065572" y="476931"/>
                  </a:moveTo>
                  <a:lnTo>
                    <a:pt x="805254" y="9444"/>
                  </a:lnTo>
                  <a:cubicBezTo>
                    <a:pt x="799466" y="-27"/>
                    <a:pt x="787096" y="-3012"/>
                    <a:pt x="777625" y="2776"/>
                  </a:cubicBezTo>
                  <a:cubicBezTo>
                    <a:pt x="771768" y="6356"/>
                    <a:pt x="768143" y="12677"/>
                    <a:pt x="768011" y="19540"/>
                  </a:cubicBezTo>
                  <a:lnTo>
                    <a:pt x="768011" y="379776"/>
                  </a:lnTo>
                  <a:lnTo>
                    <a:pt x="769916" y="382634"/>
                  </a:lnTo>
                  <a:lnTo>
                    <a:pt x="769916" y="550559"/>
                  </a:lnTo>
                  <a:lnTo>
                    <a:pt x="767725" y="554750"/>
                  </a:lnTo>
                  <a:lnTo>
                    <a:pt x="767725" y="1438004"/>
                  </a:lnTo>
                  <a:cubicBezTo>
                    <a:pt x="740555" y="1450761"/>
                    <a:pt x="710873" y="1457270"/>
                    <a:pt x="680857" y="1457054"/>
                  </a:cubicBezTo>
                  <a:cubicBezTo>
                    <a:pt x="584560" y="1457054"/>
                    <a:pt x="506740" y="1395141"/>
                    <a:pt x="423206" y="1395141"/>
                  </a:cubicBezTo>
                  <a:cubicBezTo>
                    <a:pt x="308144" y="1395141"/>
                    <a:pt x="282141" y="1456482"/>
                    <a:pt x="149839" y="1456482"/>
                  </a:cubicBezTo>
                  <a:cubicBezTo>
                    <a:pt x="96992" y="1455415"/>
                    <a:pt x="45317" y="1440716"/>
                    <a:pt x="-180" y="1413810"/>
                  </a:cubicBezTo>
                  <a:lnTo>
                    <a:pt x="-180" y="1491344"/>
                  </a:lnTo>
                  <a:cubicBezTo>
                    <a:pt x="46640" y="1513906"/>
                    <a:pt x="97780" y="1526090"/>
                    <a:pt x="149743" y="1527062"/>
                  </a:cubicBezTo>
                  <a:cubicBezTo>
                    <a:pt x="299000" y="1527062"/>
                    <a:pt x="332433" y="1465436"/>
                    <a:pt x="422349" y="1465436"/>
                  </a:cubicBezTo>
                  <a:cubicBezTo>
                    <a:pt x="489024" y="1465436"/>
                    <a:pt x="571510" y="1527348"/>
                    <a:pt x="681334" y="1527348"/>
                  </a:cubicBezTo>
                  <a:cubicBezTo>
                    <a:pt x="743627" y="1527348"/>
                    <a:pt x="799063" y="1504679"/>
                    <a:pt x="845449" y="1479056"/>
                  </a:cubicBezTo>
                  <a:lnTo>
                    <a:pt x="845449" y="515888"/>
                  </a:lnTo>
                  <a:lnTo>
                    <a:pt x="844878" y="453309"/>
                  </a:lnTo>
                  <a:cubicBezTo>
                    <a:pt x="844878" y="386634"/>
                    <a:pt x="840973" y="300147"/>
                    <a:pt x="840877" y="296623"/>
                  </a:cubicBezTo>
                  <a:cubicBezTo>
                    <a:pt x="839734" y="263857"/>
                    <a:pt x="833067" y="214708"/>
                    <a:pt x="832114" y="201373"/>
                  </a:cubicBezTo>
                  <a:cubicBezTo>
                    <a:pt x="832061" y="200322"/>
                    <a:pt x="832869" y="199427"/>
                    <a:pt x="833920" y="199373"/>
                  </a:cubicBezTo>
                  <a:cubicBezTo>
                    <a:pt x="833921" y="199373"/>
                    <a:pt x="833923" y="199373"/>
                    <a:pt x="833924" y="199373"/>
                  </a:cubicBezTo>
                  <a:cubicBezTo>
                    <a:pt x="834720" y="199388"/>
                    <a:pt x="835431" y="199875"/>
                    <a:pt x="835734" y="200611"/>
                  </a:cubicBezTo>
                  <a:cubicBezTo>
                    <a:pt x="848695" y="235134"/>
                    <a:pt x="863578" y="268905"/>
                    <a:pt x="880311" y="301766"/>
                  </a:cubicBezTo>
                  <a:lnTo>
                    <a:pt x="925079" y="381872"/>
                  </a:lnTo>
                  <a:cubicBezTo>
                    <a:pt x="966893" y="458643"/>
                    <a:pt x="1026901" y="565609"/>
                    <a:pt x="1065953" y="634760"/>
                  </a:cubicBezTo>
                </a:path>
              </a:pathLst>
            </a:custGeom>
            <a:solidFill>
              <a:srgbClr val="F8B12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b="1"/>
            </a:p>
          </p:txBody>
        </p:sp>
        <p:sp>
          <p:nvSpPr>
            <p:cNvPr id="40" name="Bild 3">
              <a:extLst>
                <a:ext uri="{FF2B5EF4-FFF2-40B4-BE49-F238E27FC236}">
                  <a16:creationId xmlns:a16="http://schemas.microsoft.com/office/drawing/2014/main" id="{32227E28-385C-4D3F-9E56-01C56FD311DC}"/>
                </a:ext>
              </a:extLst>
            </p:cNvPr>
            <p:cNvSpPr/>
            <p:nvPr/>
          </p:nvSpPr>
          <p:spPr>
            <a:xfrm>
              <a:off x="2012263" y="2826943"/>
              <a:ext cx="1065276" cy="1391603"/>
            </a:xfrm>
            <a:custGeom>
              <a:avLst/>
              <a:gdLst>
                <a:gd name="connsiteX0" fmla="*/ 1064525 w 1065276"/>
                <a:gd name="connsiteY0" fmla="*/ 914415 h 1391603"/>
                <a:gd name="connsiteX1" fmla="*/ 972799 w 1065276"/>
                <a:gd name="connsiteY1" fmla="*/ 749347 h 1391603"/>
                <a:gd name="connsiteX2" fmla="*/ 726959 w 1065276"/>
                <a:gd name="connsiteY2" fmla="*/ 309387 h 1391603"/>
                <a:gd name="connsiteX3" fmla="*/ 689716 w 1065276"/>
                <a:gd name="connsiteY3" fmla="*/ 220614 h 1391603"/>
                <a:gd name="connsiteX4" fmla="*/ 687311 w 1065276"/>
                <a:gd name="connsiteY4" fmla="*/ 219399 h 1391603"/>
                <a:gd name="connsiteX5" fmla="*/ 686001 w 1065276"/>
                <a:gd name="connsiteY5" fmla="*/ 221185 h 1391603"/>
                <a:gd name="connsiteX6" fmla="*/ 694383 w 1065276"/>
                <a:gd name="connsiteY6" fmla="*/ 317579 h 1391603"/>
                <a:gd name="connsiteX7" fmla="*/ 699527 w 1065276"/>
                <a:gd name="connsiteY7" fmla="*/ 475789 h 1391603"/>
                <a:gd name="connsiteX8" fmla="*/ 699527 w 1065276"/>
                <a:gd name="connsiteY8" fmla="*/ 1388665 h 1391603"/>
                <a:gd name="connsiteX9" fmla="*/ 679714 w 1065276"/>
                <a:gd name="connsiteY9" fmla="*/ 1391427 h 1391603"/>
                <a:gd name="connsiteX10" fmla="*/ 422539 w 1065276"/>
                <a:gd name="connsiteY10" fmla="*/ 1329800 h 1391603"/>
                <a:gd name="connsiteX11" fmla="*/ 149172 w 1065276"/>
                <a:gd name="connsiteY11" fmla="*/ 1391141 h 1391603"/>
                <a:gd name="connsiteX12" fmla="*/ -180 w 1065276"/>
                <a:gd name="connsiteY12" fmla="*/ 1347517 h 1391603"/>
                <a:gd name="connsiteX13" fmla="*/ -180 w 1065276"/>
                <a:gd name="connsiteY13" fmla="*/ 1267507 h 1391603"/>
                <a:gd name="connsiteX14" fmla="*/ 149362 w 1065276"/>
                <a:gd name="connsiteY14" fmla="*/ 1320942 h 1391603"/>
                <a:gd name="connsiteX15" fmla="*/ 422730 w 1065276"/>
                <a:gd name="connsiteY15" fmla="*/ 1259601 h 1391603"/>
                <a:gd name="connsiteX16" fmla="*/ 622279 w 1065276"/>
                <a:gd name="connsiteY16" fmla="*/ 1312274 h 1391603"/>
                <a:gd name="connsiteX17" fmla="*/ 622279 w 1065276"/>
                <a:gd name="connsiteY17" fmla="*/ 12874 h 1391603"/>
                <a:gd name="connsiteX18" fmla="*/ 635137 w 1065276"/>
                <a:gd name="connsiteY18" fmla="*/ -175 h 1391603"/>
                <a:gd name="connsiteX19" fmla="*/ 635233 w 1065276"/>
                <a:gd name="connsiteY19" fmla="*/ -175 h 1391603"/>
                <a:gd name="connsiteX20" fmla="*/ 646568 w 1065276"/>
                <a:gd name="connsiteY20" fmla="*/ 6016 h 1391603"/>
                <a:gd name="connsiteX21" fmla="*/ 1065096 w 1065276"/>
                <a:gd name="connsiteY21" fmla="*/ 757253 h 1391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065276" h="1391603">
                  <a:moveTo>
                    <a:pt x="1064525" y="914415"/>
                  </a:moveTo>
                  <a:lnTo>
                    <a:pt x="972799" y="749347"/>
                  </a:lnTo>
                  <a:cubicBezTo>
                    <a:pt x="962797" y="731821"/>
                    <a:pt x="733721" y="323484"/>
                    <a:pt x="726959" y="309387"/>
                  </a:cubicBezTo>
                  <a:cubicBezTo>
                    <a:pt x="712480" y="279288"/>
                    <a:pt x="695621" y="234235"/>
                    <a:pt x="689716" y="220614"/>
                  </a:cubicBezTo>
                  <a:cubicBezTo>
                    <a:pt x="689388" y="219615"/>
                    <a:pt x="688311" y="219070"/>
                    <a:pt x="687311" y="219399"/>
                  </a:cubicBezTo>
                  <a:cubicBezTo>
                    <a:pt x="686537" y="219653"/>
                    <a:pt x="686011" y="220371"/>
                    <a:pt x="686001" y="221185"/>
                  </a:cubicBezTo>
                  <a:cubicBezTo>
                    <a:pt x="686858" y="234521"/>
                    <a:pt x="694669" y="284813"/>
                    <a:pt x="694383" y="317579"/>
                  </a:cubicBezTo>
                  <a:cubicBezTo>
                    <a:pt x="694383" y="321103"/>
                    <a:pt x="699527" y="454739"/>
                    <a:pt x="699527" y="475789"/>
                  </a:cubicBezTo>
                  <a:lnTo>
                    <a:pt x="699527" y="1388665"/>
                  </a:lnTo>
                  <a:cubicBezTo>
                    <a:pt x="693055" y="1390363"/>
                    <a:pt x="686404" y="1391291"/>
                    <a:pt x="679714" y="1391427"/>
                  </a:cubicBezTo>
                  <a:cubicBezTo>
                    <a:pt x="583417" y="1391427"/>
                    <a:pt x="505597" y="1329800"/>
                    <a:pt x="422539" y="1329800"/>
                  </a:cubicBezTo>
                  <a:cubicBezTo>
                    <a:pt x="307477" y="1329800"/>
                    <a:pt x="281474" y="1391141"/>
                    <a:pt x="149172" y="1391141"/>
                  </a:cubicBezTo>
                  <a:cubicBezTo>
                    <a:pt x="96458" y="1389731"/>
                    <a:pt x="45006" y="1374702"/>
                    <a:pt x="-180" y="1347517"/>
                  </a:cubicBezTo>
                  <a:lnTo>
                    <a:pt x="-180" y="1267507"/>
                  </a:lnTo>
                  <a:cubicBezTo>
                    <a:pt x="34586" y="1289319"/>
                    <a:pt x="90689" y="1320942"/>
                    <a:pt x="149362" y="1320942"/>
                  </a:cubicBezTo>
                  <a:cubicBezTo>
                    <a:pt x="260519" y="1320942"/>
                    <a:pt x="290428" y="1259601"/>
                    <a:pt x="422730" y="1259601"/>
                  </a:cubicBezTo>
                  <a:cubicBezTo>
                    <a:pt x="499501" y="1259601"/>
                    <a:pt x="562176" y="1294939"/>
                    <a:pt x="622279" y="1312274"/>
                  </a:cubicBezTo>
                  <a:lnTo>
                    <a:pt x="622279" y="12874"/>
                  </a:lnTo>
                  <a:cubicBezTo>
                    <a:pt x="622226" y="5720"/>
                    <a:pt x="627983" y="-123"/>
                    <a:pt x="635137" y="-175"/>
                  </a:cubicBezTo>
                  <a:cubicBezTo>
                    <a:pt x="635169" y="-175"/>
                    <a:pt x="635201" y="-175"/>
                    <a:pt x="635233" y="-175"/>
                  </a:cubicBezTo>
                  <a:cubicBezTo>
                    <a:pt x="639830" y="-219"/>
                    <a:pt x="644120" y="2124"/>
                    <a:pt x="646568" y="6016"/>
                  </a:cubicBezTo>
                  <a:cubicBezTo>
                    <a:pt x="646568" y="6016"/>
                    <a:pt x="934699" y="521985"/>
                    <a:pt x="1065096" y="757253"/>
                  </a:cubicBezTo>
                </a:path>
              </a:pathLst>
            </a:custGeom>
            <a:solidFill>
              <a:srgbClr val="EE7B0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b="1"/>
            </a:p>
          </p:txBody>
        </p:sp>
        <p:sp>
          <p:nvSpPr>
            <p:cNvPr id="41" name="Bild 3">
              <a:extLst>
                <a:ext uri="{FF2B5EF4-FFF2-40B4-BE49-F238E27FC236}">
                  <a16:creationId xmlns:a16="http://schemas.microsoft.com/office/drawing/2014/main" id="{FEE336E6-5841-4098-8511-6B0D50C7323A}"/>
                </a:ext>
              </a:extLst>
            </p:cNvPr>
            <p:cNvSpPr/>
            <p:nvPr/>
          </p:nvSpPr>
          <p:spPr>
            <a:xfrm>
              <a:off x="3076968" y="3046112"/>
              <a:ext cx="1030128" cy="1392271"/>
            </a:xfrm>
            <a:custGeom>
              <a:avLst/>
              <a:gdLst>
                <a:gd name="connsiteX0" fmla="*/ -180 w 1030128"/>
                <a:gd name="connsiteY0" fmla="*/ 538465 h 1392271"/>
                <a:gd name="connsiteX1" fmla="*/ 55351 w 1030128"/>
                <a:gd name="connsiteY1" fmla="*/ 639144 h 1392271"/>
                <a:gd name="connsiteX2" fmla="*/ 301286 w 1030128"/>
                <a:gd name="connsiteY2" fmla="*/ 1083009 h 1392271"/>
                <a:gd name="connsiteX3" fmla="*/ 337100 w 1030128"/>
                <a:gd name="connsiteY3" fmla="*/ 1162924 h 1392271"/>
                <a:gd name="connsiteX4" fmla="*/ 338910 w 1030128"/>
                <a:gd name="connsiteY4" fmla="*/ 1164257 h 1392271"/>
                <a:gd name="connsiteX5" fmla="*/ 340815 w 1030128"/>
                <a:gd name="connsiteY5" fmla="*/ 1162352 h 1392271"/>
                <a:gd name="connsiteX6" fmla="*/ 335385 w 1030128"/>
                <a:gd name="connsiteY6" fmla="*/ 1074818 h 1392271"/>
                <a:gd name="connsiteX7" fmla="*/ 330814 w 1030128"/>
                <a:gd name="connsiteY7" fmla="*/ 916512 h 1392271"/>
                <a:gd name="connsiteX8" fmla="*/ 330814 w 1030128"/>
                <a:gd name="connsiteY8" fmla="*/ 2112 h 1392271"/>
                <a:gd name="connsiteX9" fmla="*/ 350531 w 1030128"/>
                <a:gd name="connsiteY9" fmla="*/ -174 h 1392271"/>
                <a:gd name="connsiteX10" fmla="*/ 608182 w 1030128"/>
                <a:gd name="connsiteY10" fmla="*/ 61453 h 1392271"/>
                <a:gd name="connsiteX11" fmla="*/ 881549 w 1030128"/>
                <a:gd name="connsiteY11" fmla="*/ 112 h 1392271"/>
                <a:gd name="connsiteX12" fmla="*/ 1029948 w 1030128"/>
                <a:gd name="connsiteY12" fmla="*/ 43165 h 1392271"/>
                <a:gd name="connsiteX13" fmla="*/ 1029949 w 1030128"/>
                <a:gd name="connsiteY13" fmla="*/ 123175 h 1392271"/>
                <a:gd name="connsiteX14" fmla="*/ 881263 w 1030128"/>
                <a:gd name="connsiteY14" fmla="*/ 70216 h 1392271"/>
                <a:gd name="connsiteX15" fmla="*/ 607896 w 1030128"/>
                <a:gd name="connsiteY15" fmla="*/ 131652 h 1392271"/>
                <a:gd name="connsiteX16" fmla="*/ 408728 w 1030128"/>
                <a:gd name="connsiteY16" fmla="*/ 79074 h 1392271"/>
                <a:gd name="connsiteX17" fmla="*/ 408728 w 1030128"/>
                <a:gd name="connsiteY17" fmla="*/ 1379141 h 1392271"/>
                <a:gd name="connsiteX18" fmla="*/ 395393 w 1030128"/>
                <a:gd name="connsiteY18" fmla="*/ 1392095 h 1392271"/>
                <a:gd name="connsiteX19" fmla="*/ 383297 w 1030128"/>
                <a:gd name="connsiteY19" fmla="*/ 1384571 h 1392271"/>
                <a:gd name="connsiteX20" fmla="*/ 10 w 1030128"/>
                <a:gd name="connsiteY20" fmla="*/ 695246 h 1392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30128" h="1392271">
                  <a:moveTo>
                    <a:pt x="-180" y="538465"/>
                  </a:moveTo>
                  <a:cubicBezTo>
                    <a:pt x="25728" y="585137"/>
                    <a:pt x="45444" y="620856"/>
                    <a:pt x="55351" y="639144"/>
                  </a:cubicBezTo>
                  <a:cubicBezTo>
                    <a:pt x="77544" y="678101"/>
                    <a:pt x="282903" y="1044719"/>
                    <a:pt x="301286" y="1083009"/>
                  </a:cubicBezTo>
                  <a:cubicBezTo>
                    <a:pt x="315764" y="1113108"/>
                    <a:pt x="331194" y="1149684"/>
                    <a:pt x="337100" y="1162924"/>
                  </a:cubicBezTo>
                  <a:cubicBezTo>
                    <a:pt x="337321" y="1163735"/>
                    <a:pt x="338070" y="1164287"/>
                    <a:pt x="338910" y="1164257"/>
                  </a:cubicBezTo>
                  <a:cubicBezTo>
                    <a:pt x="339962" y="1164257"/>
                    <a:pt x="340815" y="1163405"/>
                    <a:pt x="340815" y="1162352"/>
                  </a:cubicBezTo>
                  <a:cubicBezTo>
                    <a:pt x="339958" y="1149017"/>
                    <a:pt x="335100" y="1107488"/>
                    <a:pt x="335385" y="1074818"/>
                  </a:cubicBezTo>
                  <a:cubicBezTo>
                    <a:pt x="335385" y="1071293"/>
                    <a:pt x="330814" y="937562"/>
                    <a:pt x="330814" y="916512"/>
                  </a:cubicBezTo>
                  <a:lnTo>
                    <a:pt x="330814" y="2112"/>
                  </a:lnTo>
                  <a:cubicBezTo>
                    <a:pt x="337268" y="546"/>
                    <a:pt x="343889" y="-221"/>
                    <a:pt x="350531" y="-174"/>
                  </a:cubicBezTo>
                  <a:cubicBezTo>
                    <a:pt x="446828" y="-174"/>
                    <a:pt x="524647" y="61453"/>
                    <a:pt x="608182" y="61453"/>
                  </a:cubicBezTo>
                  <a:cubicBezTo>
                    <a:pt x="723244" y="61453"/>
                    <a:pt x="749247" y="112"/>
                    <a:pt x="881549" y="112"/>
                  </a:cubicBezTo>
                  <a:cubicBezTo>
                    <a:pt x="933892" y="1478"/>
                    <a:pt x="985001" y="16305"/>
                    <a:pt x="1029948" y="43165"/>
                  </a:cubicBezTo>
                  <a:lnTo>
                    <a:pt x="1029949" y="123175"/>
                  </a:lnTo>
                  <a:cubicBezTo>
                    <a:pt x="995182" y="101458"/>
                    <a:pt x="939461" y="70216"/>
                    <a:pt x="881263" y="70216"/>
                  </a:cubicBezTo>
                  <a:cubicBezTo>
                    <a:pt x="770107" y="70216"/>
                    <a:pt x="740198" y="131652"/>
                    <a:pt x="607896" y="131652"/>
                  </a:cubicBezTo>
                  <a:cubicBezTo>
                    <a:pt x="531124" y="131652"/>
                    <a:pt x="468831" y="96410"/>
                    <a:pt x="408728" y="79074"/>
                  </a:cubicBezTo>
                  <a:lnTo>
                    <a:pt x="408728" y="1379141"/>
                  </a:lnTo>
                  <a:cubicBezTo>
                    <a:pt x="408522" y="1386357"/>
                    <a:pt x="402612" y="1392099"/>
                    <a:pt x="395393" y="1392095"/>
                  </a:cubicBezTo>
                  <a:cubicBezTo>
                    <a:pt x="390260" y="1392086"/>
                    <a:pt x="385574" y="1389171"/>
                    <a:pt x="383297" y="1384571"/>
                  </a:cubicBezTo>
                  <a:lnTo>
                    <a:pt x="10" y="695246"/>
                  </a:lnTo>
                </a:path>
              </a:pathLst>
            </a:custGeom>
            <a:solidFill>
              <a:srgbClr val="EE7B0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b="1"/>
            </a:p>
          </p:txBody>
        </p:sp>
        <p:sp>
          <p:nvSpPr>
            <p:cNvPr id="42" name="Bild 3">
              <a:extLst>
                <a:ext uri="{FF2B5EF4-FFF2-40B4-BE49-F238E27FC236}">
                  <a16:creationId xmlns:a16="http://schemas.microsoft.com/office/drawing/2014/main" id="{665E543C-17ED-49E1-87B3-33DC5A297E47}"/>
                </a:ext>
              </a:extLst>
            </p:cNvPr>
            <p:cNvSpPr/>
            <p:nvPr/>
          </p:nvSpPr>
          <p:spPr>
            <a:xfrm>
              <a:off x="3076777" y="3178130"/>
              <a:ext cx="1030605" cy="1256633"/>
            </a:xfrm>
            <a:custGeom>
              <a:avLst/>
              <a:gdLst>
                <a:gd name="connsiteX0" fmla="*/ 11 w 1030605"/>
                <a:gd name="connsiteY0" fmla="*/ 279859 h 1256633"/>
                <a:gd name="connsiteX1" fmla="*/ 39158 w 1030605"/>
                <a:gd name="connsiteY1" fmla="*/ 349106 h 1256633"/>
                <a:gd name="connsiteX2" fmla="*/ 541316 w 1030605"/>
                <a:gd name="connsiteY2" fmla="*/ 1252552 h 1256633"/>
                <a:gd name="connsiteX3" fmla="*/ 547222 w 1030605"/>
                <a:gd name="connsiteY3" fmla="*/ 1256457 h 1256633"/>
                <a:gd name="connsiteX4" fmla="*/ 554270 w 1030605"/>
                <a:gd name="connsiteY4" fmla="*/ 1249409 h 1256633"/>
                <a:gd name="connsiteX5" fmla="*/ 554270 w 1030605"/>
                <a:gd name="connsiteY5" fmla="*/ 127078 h 1256633"/>
                <a:gd name="connsiteX6" fmla="*/ 608372 w 1030605"/>
                <a:gd name="connsiteY6" fmla="*/ 131840 h 1256633"/>
                <a:gd name="connsiteX7" fmla="*/ 881645 w 1030605"/>
                <a:gd name="connsiteY7" fmla="*/ 70214 h 1256633"/>
                <a:gd name="connsiteX8" fmla="*/ 1030425 w 1030605"/>
                <a:gd name="connsiteY8" fmla="*/ 136889 h 1256633"/>
                <a:gd name="connsiteX9" fmla="*/ 1030425 w 1030605"/>
                <a:gd name="connsiteY9" fmla="*/ 53735 h 1256633"/>
                <a:gd name="connsiteX10" fmla="*/ 881740 w 1030605"/>
                <a:gd name="connsiteY10" fmla="*/ -176 h 1256633"/>
                <a:gd name="connsiteX11" fmla="*/ 608467 w 1030605"/>
                <a:gd name="connsiteY11" fmla="*/ 61165 h 1256633"/>
                <a:gd name="connsiteX12" fmla="*/ 476546 w 1030605"/>
                <a:gd name="connsiteY12" fmla="*/ 32114 h 1256633"/>
                <a:gd name="connsiteX13" fmla="*/ 476546 w 1030605"/>
                <a:gd name="connsiteY13" fmla="*/ 758871 h 1256633"/>
                <a:gd name="connsiteX14" fmla="*/ 480452 w 1030605"/>
                <a:gd name="connsiteY14" fmla="*/ 915177 h 1256633"/>
                <a:gd name="connsiteX15" fmla="*/ 487405 w 1030605"/>
                <a:gd name="connsiteY15" fmla="*/ 1011284 h 1256633"/>
                <a:gd name="connsiteX16" fmla="*/ 485598 w 1030605"/>
                <a:gd name="connsiteY16" fmla="*/ 1013096 h 1256633"/>
                <a:gd name="connsiteX17" fmla="*/ 485500 w 1030605"/>
                <a:gd name="connsiteY17" fmla="*/ 1013094 h 1256633"/>
                <a:gd name="connsiteX18" fmla="*/ 483690 w 1030605"/>
                <a:gd name="connsiteY18" fmla="*/ 1011855 h 1256633"/>
                <a:gd name="connsiteX19" fmla="*/ 436065 w 1030605"/>
                <a:gd name="connsiteY19" fmla="*/ 907652 h 1256633"/>
                <a:gd name="connsiteX20" fmla="*/ 216419 w 1030605"/>
                <a:gd name="connsiteY20" fmla="*/ 511412 h 1256633"/>
                <a:gd name="connsiteX21" fmla="*/ -180 w 1030605"/>
                <a:gd name="connsiteY21" fmla="*/ 122411 h 1256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030605" h="1256633">
                  <a:moveTo>
                    <a:pt x="11" y="279859"/>
                  </a:moveTo>
                  <a:lnTo>
                    <a:pt x="39158" y="349106"/>
                  </a:lnTo>
                  <a:lnTo>
                    <a:pt x="541316" y="1252552"/>
                  </a:lnTo>
                  <a:cubicBezTo>
                    <a:pt x="542336" y="1254910"/>
                    <a:pt x="544653" y="1256442"/>
                    <a:pt x="547222" y="1256457"/>
                  </a:cubicBezTo>
                  <a:cubicBezTo>
                    <a:pt x="551093" y="1256406"/>
                    <a:pt x="554219" y="1253280"/>
                    <a:pt x="554270" y="1249409"/>
                  </a:cubicBezTo>
                  <a:lnTo>
                    <a:pt x="554270" y="127078"/>
                  </a:lnTo>
                  <a:cubicBezTo>
                    <a:pt x="572146" y="130122"/>
                    <a:pt x="590239" y="131715"/>
                    <a:pt x="608372" y="131840"/>
                  </a:cubicBezTo>
                  <a:cubicBezTo>
                    <a:pt x="752486" y="131840"/>
                    <a:pt x="792395" y="70214"/>
                    <a:pt x="881645" y="70214"/>
                  </a:cubicBezTo>
                  <a:cubicBezTo>
                    <a:pt x="930984" y="70214"/>
                    <a:pt x="995945" y="111648"/>
                    <a:pt x="1030425" y="136889"/>
                  </a:cubicBezTo>
                  <a:lnTo>
                    <a:pt x="1030425" y="53735"/>
                  </a:lnTo>
                  <a:cubicBezTo>
                    <a:pt x="994325" y="30494"/>
                    <a:pt x="936794" y="-176"/>
                    <a:pt x="881740" y="-176"/>
                  </a:cubicBezTo>
                  <a:cubicBezTo>
                    <a:pt x="770678" y="-176"/>
                    <a:pt x="740770" y="61165"/>
                    <a:pt x="608467" y="61165"/>
                  </a:cubicBezTo>
                  <a:cubicBezTo>
                    <a:pt x="559699" y="61165"/>
                    <a:pt x="516742" y="46973"/>
                    <a:pt x="476546" y="32114"/>
                  </a:cubicBezTo>
                  <a:lnTo>
                    <a:pt x="476546" y="758871"/>
                  </a:lnTo>
                  <a:cubicBezTo>
                    <a:pt x="476546" y="779921"/>
                    <a:pt x="480452" y="911271"/>
                    <a:pt x="480452" y="915177"/>
                  </a:cubicBezTo>
                  <a:cubicBezTo>
                    <a:pt x="481118" y="948133"/>
                    <a:pt x="486643" y="997377"/>
                    <a:pt x="487405" y="1011284"/>
                  </a:cubicBezTo>
                  <a:cubicBezTo>
                    <a:pt x="487406" y="1012283"/>
                    <a:pt x="486597" y="1013095"/>
                    <a:pt x="485598" y="1013096"/>
                  </a:cubicBezTo>
                  <a:cubicBezTo>
                    <a:pt x="485565" y="1013096"/>
                    <a:pt x="485532" y="1013095"/>
                    <a:pt x="485500" y="1013094"/>
                  </a:cubicBezTo>
                  <a:cubicBezTo>
                    <a:pt x="484687" y="1013135"/>
                    <a:pt x="483946" y="1012628"/>
                    <a:pt x="483690" y="1011855"/>
                  </a:cubicBezTo>
                  <a:cubicBezTo>
                    <a:pt x="478070" y="997472"/>
                    <a:pt x="452639" y="936894"/>
                    <a:pt x="436065" y="907652"/>
                  </a:cubicBezTo>
                  <a:cubicBezTo>
                    <a:pt x="414920" y="869552"/>
                    <a:pt x="234325" y="543987"/>
                    <a:pt x="216419" y="511412"/>
                  </a:cubicBezTo>
                  <a:lnTo>
                    <a:pt x="-180" y="122411"/>
                  </a:lnTo>
                </a:path>
              </a:pathLst>
            </a:custGeom>
            <a:solidFill>
              <a:srgbClr val="F8B12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b="1"/>
            </a:p>
          </p:txBody>
        </p:sp>
        <p:sp>
          <p:nvSpPr>
            <p:cNvPr id="43" name="Bild 3">
              <a:extLst>
                <a:ext uri="{FF2B5EF4-FFF2-40B4-BE49-F238E27FC236}">
                  <a16:creationId xmlns:a16="http://schemas.microsoft.com/office/drawing/2014/main" id="{0AF77973-F53C-4652-8074-F4BF42ABB817}"/>
                </a:ext>
              </a:extLst>
            </p:cNvPr>
            <p:cNvSpPr/>
            <p:nvPr/>
          </p:nvSpPr>
          <p:spPr>
            <a:xfrm>
              <a:off x="2011311" y="2830753"/>
              <a:ext cx="1065371" cy="1256062"/>
            </a:xfrm>
            <a:custGeom>
              <a:avLst/>
              <a:gdLst>
                <a:gd name="connsiteX0" fmla="*/ 1065096 w 1065371"/>
                <a:gd name="connsiteY0" fmla="*/ 1037478 h 1256062"/>
                <a:gd name="connsiteX1" fmla="*/ 991182 w 1065371"/>
                <a:gd name="connsiteY1" fmla="*/ 904128 h 1256062"/>
                <a:gd name="connsiteX2" fmla="*/ 489310 w 1065371"/>
                <a:gd name="connsiteY2" fmla="*/ 3635 h 1256062"/>
                <a:gd name="connsiteX3" fmla="*/ 483309 w 1065371"/>
                <a:gd name="connsiteY3" fmla="*/ -175 h 1256062"/>
                <a:gd name="connsiteX4" fmla="*/ 476546 w 1065371"/>
                <a:gd name="connsiteY4" fmla="*/ 6777 h 1256062"/>
                <a:gd name="connsiteX5" fmla="*/ 476546 w 1065371"/>
                <a:gd name="connsiteY5" fmla="*/ 6778 h 1256062"/>
                <a:gd name="connsiteX6" fmla="*/ 476546 w 1065371"/>
                <a:gd name="connsiteY6" fmla="*/ 1128061 h 1256062"/>
                <a:gd name="connsiteX7" fmla="*/ 422444 w 1065371"/>
                <a:gd name="connsiteY7" fmla="*/ 1123298 h 1256062"/>
                <a:gd name="connsiteX8" fmla="*/ 149172 w 1065371"/>
                <a:gd name="connsiteY8" fmla="*/ 1185020 h 1256062"/>
                <a:gd name="connsiteX9" fmla="*/ -180 w 1065371"/>
                <a:gd name="connsiteY9" fmla="*/ 1118345 h 1256062"/>
                <a:gd name="connsiteX10" fmla="*/ -180 w 1065371"/>
                <a:gd name="connsiteY10" fmla="*/ 1201499 h 1256062"/>
                <a:gd name="connsiteX11" fmla="*/ 149172 w 1065371"/>
                <a:gd name="connsiteY11" fmla="*/ 1255886 h 1256062"/>
                <a:gd name="connsiteX12" fmla="*/ 422539 w 1065371"/>
                <a:gd name="connsiteY12" fmla="*/ 1194545 h 1256062"/>
                <a:gd name="connsiteX13" fmla="*/ 554461 w 1065371"/>
                <a:gd name="connsiteY13" fmla="*/ 1223597 h 1256062"/>
                <a:gd name="connsiteX14" fmla="*/ 554461 w 1065371"/>
                <a:gd name="connsiteY14" fmla="*/ 497982 h 1256062"/>
                <a:gd name="connsiteX15" fmla="*/ 550651 w 1065371"/>
                <a:gd name="connsiteY15" fmla="*/ 341963 h 1256062"/>
                <a:gd name="connsiteX16" fmla="*/ 541126 w 1065371"/>
                <a:gd name="connsiteY16" fmla="*/ 241283 h 1256062"/>
                <a:gd name="connsiteX17" fmla="*/ 542933 w 1065371"/>
                <a:gd name="connsiteY17" fmla="*/ 239471 h 1256062"/>
                <a:gd name="connsiteX18" fmla="*/ 543031 w 1065371"/>
                <a:gd name="connsiteY18" fmla="*/ 239474 h 1256062"/>
                <a:gd name="connsiteX19" fmla="*/ 544745 w 1065371"/>
                <a:gd name="connsiteY19" fmla="*/ 240712 h 1256062"/>
                <a:gd name="connsiteX20" fmla="*/ 584083 w 1065371"/>
                <a:gd name="connsiteY20" fmla="*/ 330437 h 1256062"/>
                <a:gd name="connsiteX21" fmla="*/ 920983 w 1065371"/>
                <a:gd name="connsiteY21" fmla="*/ 936418 h 1256062"/>
                <a:gd name="connsiteX22" fmla="*/ 1065191 w 1065371"/>
                <a:gd name="connsiteY22" fmla="*/ 1195498 h 1256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065371" h="1256062">
                  <a:moveTo>
                    <a:pt x="1065096" y="1037478"/>
                  </a:moveTo>
                  <a:cubicBezTo>
                    <a:pt x="1025662" y="966326"/>
                    <a:pt x="993944" y="909176"/>
                    <a:pt x="991182" y="904128"/>
                  </a:cubicBezTo>
                  <a:cubicBezTo>
                    <a:pt x="963559" y="853360"/>
                    <a:pt x="489310" y="3635"/>
                    <a:pt x="489310" y="3635"/>
                  </a:cubicBezTo>
                  <a:cubicBezTo>
                    <a:pt x="488247" y="1282"/>
                    <a:pt x="485890" y="-214"/>
                    <a:pt x="483309" y="-175"/>
                  </a:cubicBezTo>
                  <a:cubicBezTo>
                    <a:pt x="479522" y="-123"/>
                    <a:pt x="476494" y="2989"/>
                    <a:pt x="476546" y="6777"/>
                  </a:cubicBezTo>
                  <a:cubicBezTo>
                    <a:pt x="476546" y="6777"/>
                    <a:pt x="476546" y="6777"/>
                    <a:pt x="476546" y="6778"/>
                  </a:cubicBezTo>
                  <a:lnTo>
                    <a:pt x="476546" y="1128061"/>
                  </a:lnTo>
                  <a:cubicBezTo>
                    <a:pt x="458664" y="1125063"/>
                    <a:pt x="440575" y="1123471"/>
                    <a:pt x="422444" y="1123298"/>
                  </a:cubicBezTo>
                  <a:cubicBezTo>
                    <a:pt x="278331" y="1123298"/>
                    <a:pt x="238421" y="1185020"/>
                    <a:pt x="149172" y="1185020"/>
                  </a:cubicBezTo>
                  <a:cubicBezTo>
                    <a:pt x="99547" y="1185020"/>
                    <a:pt x="34015" y="1143110"/>
                    <a:pt x="-180" y="1118345"/>
                  </a:cubicBezTo>
                  <a:lnTo>
                    <a:pt x="-180" y="1201499"/>
                  </a:lnTo>
                  <a:cubicBezTo>
                    <a:pt x="35824" y="1224740"/>
                    <a:pt x="93832" y="1255886"/>
                    <a:pt x="149172" y="1255886"/>
                  </a:cubicBezTo>
                  <a:cubicBezTo>
                    <a:pt x="260329" y="1255886"/>
                    <a:pt x="290142" y="1194545"/>
                    <a:pt x="422539" y="1194545"/>
                  </a:cubicBezTo>
                  <a:cubicBezTo>
                    <a:pt x="471307" y="1194545"/>
                    <a:pt x="514170" y="1208738"/>
                    <a:pt x="554461" y="1223597"/>
                  </a:cubicBezTo>
                  <a:lnTo>
                    <a:pt x="554461" y="497982"/>
                  </a:lnTo>
                  <a:cubicBezTo>
                    <a:pt x="554461" y="476932"/>
                    <a:pt x="550651" y="345582"/>
                    <a:pt x="550651" y="341963"/>
                  </a:cubicBezTo>
                  <a:cubicBezTo>
                    <a:pt x="549984" y="308911"/>
                    <a:pt x="543793" y="258333"/>
                    <a:pt x="541126" y="241283"/>
                  </a:cubicBezTo>
                  <a:cubicBezTo>
                    <a:pt x="541124" y="240284"/>
                    <a:pt x="541933" y="239472"/>
                    <a:pt x="542933" y="239471"/>
                  </a:cubicBezTo>
                  <a:cubicBezTo>
                    <a:pt x="542965" y="239471"/>
                    <a:pt x="542998" y="239472"/>
                    <a:pt x="543031" y="239474"/>
                  </a:cubicBezTo>
                  <a:cubicBezTo>
                    <a:pt x="543819" y="239443"/>
                    <a:pt x="544527" y="239954"/>
                    <a:pt x="544745" y="240712"/>
                  </a:cubicBezTo>
                  <a:cubicBezTo>
                    <a:pt x="550460" y="255095"/>
                    <a:pt x="569605" y="300338"/>
                    <a:pt x="584083" y="330437"/>
                  </a:cubicBezTo>
                  <a:cubicBezTo>
                    <a:pt x="592656" y="348344"/>
                    <a:pt x="865642" y="837929"/>
                    <a:pt x="920983" y="936418"/>
                  </a:cubicBezTo>
                  <a:cubicBezTo>
                    <a:pt x="941652" y="973375"/>
                    <a:pt x="1000516" y="1079293"/>
                    <a:pt x="1065191" y="1195498"/>
                  </a:cubicBezTo>
                </a:path>
              </a:pathLst>
            </a:custGeom>
            <a:solidFill>
              <a:srgbClr val="CF043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b="1"/>
            </a:p>
          </p:txBody>
        </p:sp>
      </p:grp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34B504C-934C-4FB4-ABE7-13FC9988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296863"/>
            <a:ext cx="8824359" cy="971549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BD1C198-43EE-4419-B775-1BE902471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325" y="1449388"/>
            <a:ext cx="8824359" cy="41751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D9B8C77-E472-4845-A1D1-7FC1393428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4660" y="6307680"/>
            <a:ext cx="1658015" cy="1338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fld id="{76627C96-5104-4F57-B8F5-6485DB34D4AD}" type="datetimeFigureOut">
              <a:rPr lang="sv-SE" smtClean="0"/>
              <a:pPr/>
              <a:t>2023-08-23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1E757D-49DE-469C-9CC5-4FE6DD4F42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5325" y="6467725"/>
            <a:ext cx="4114800" cy="1338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D810DDA-C920-496F-A815-7249FDEC0E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6675" y="103649"/>
            <a:ext cx="360363" cy="14565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AD227E64-DCC2-4374-852B-F3CCB5EFE2A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547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4" r:id="rId4"/>
    <p:sldLayoutId id="2147483655" r:id="rId5"/>
    <p:sldLayoutId id="2147483665" r:id="rId6"/>
    <p:sldLayoutId id="2147483664" r:id="rId7"/>
    <p:sldLayoutId id="2147483661" r:id="rId8"/>
    <p:sldLayoutId id="2147483667" r:id="rId9"/>
    <p:sldLayoutId id="2147483662" r:id="rId10"/>
    <p:sldLayoutId id="2147483666" r:id="rId11"/>
    <p:sldLayoutId id="2147483663" r:id="rId12"/>
    <p:sldLayoutId id="214748366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90000"/>
        </a:lnSpc>
        <a:spcBef>
          <a:spcPts val="1000"/>
        </a:spcBef>
        <a:buClr>
          <a:srgbClr val="FF6309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6309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65000"/>
          </a:schemeClr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65000"/>
          </a:schemeClr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1">
            <a:lumMod val="65000"/>
          </a:schemeClr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543" userDrawn="1">
          <p15:clr>
            <a:srgbClr val="F26B43"/>
          </p15:clr>
        </p15:guide>
        <p15:guide id="2" pos="438" userDrawn="1">
          <p15:clr>
            <a:srgbClr val="F26B43"/>
          </p15:clr>
        </p15:guide>
        <p15:guide id="4" orient="horz" pos="913" userDrawn="1">
          <p15:clr>
            <a:srgbClr val="F26B43"/>
          </p15:clr>
        </p15:guide>
        <p15:guide id="5" orient="horz" pos="799" userDrawn="1">
          <p15:clr>
            <a:srgbClr val="F26B43"/>
          </p15:clr>
        </p15:guide>
        <p15:guide id="6" pos="7469" userDrawn="1">
          <p15:clr>
            <a:srgbClr val="F26B43"/>
          </p15:clr>
        </p15:guide>
        <p15:guide id="7" pos="5995" userDrawn="1">
          <p15:clr>
            <a:srgbClr val="F26B43"/>
          </p15:clr>
        </p15:guide>
        <p15:guide id="8" orient="horz" pos="4156" userDrawn="1">
          <p15:clr>
            <a:srgbClr val="F26B43"/>
          </p15:clr>
        </p15:guide>
        <p15:guide id="9" orient="horz" pos="187" userDrawn="1">
          <p15:clr>
            <a:srgbClr val="F26B43"/>
          </p15:clr>
        </p15:guide>
        <p15:guide id="10" pos="72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Rak koppling 27"/>
          <p:cNvCxnSpPr/>
          <p:nvPr/>
        </p:nvCxnSpPr>
        <p:spPr>
          <a:xfrm flipV="1">
            <a:off x="2770189" y="3205163"/>
            <a:ext cx="5641975" cy="11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koppling 15"/>
          <p:cNvCxnSpPr/>
          <p:nvPr/>
        </p:nvCxnSpPr>
        <p:spPr>
          <a:xfrm flipH="1">
            <a:off x="6096000" y="2136776"/>
            <a:ext cx="14288" cy="7270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k koppling 4"/>
          <p:cNvCxnSpPr/>
          <p:nvPr/>
        </p:nvCxnSpPr>
        <p:spPr>
          <a:xfrm flipV="1">
            <a:off x="7364413" y="1916113"/>
            <a:ext cx="7540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koppling 25"/>
          <p:cNvCxnSpPr/>
          <p:nvPr/>
        </p:nvCxnSpPr>
        <p:spPr>
          <a:xfrm>
            <a:off x="2770189" y="3221039"/>
            <a:ext cx="1587" cy="344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koppling 33"/>
          <p:cNvCxnSpPr/>
          <p:nvPr/>
        </p:nvCxnSpPr>
        <p:spPr>
          <a:xfrm>
            <a:off x="4960938" y="3221038"/>
            <a:ext cx="0" cy="355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koppling 34"/>
          <p:cNvCxnSpPr/>
          <p:nvPr/>
        </p:nvCxnSpPr>
        <p:spPr>
          <a:xfrm>
            <a:off x="8412164" y="3213101"/>
            <a:ext cx="3175" cy="1508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sv-SE" altLang="sv-SE" b="1" dirty="0"/>
            </a:br>
            <a:endParaRPr lang="sv-SE" altLang="sv-SE" b="1" dirty="0"/>
          </a:p>
        </p:txBody>
      </p:sp>
      <p:sp>
        <p:nvSpPr>
          <p:cNvPr id="4105" name="textruta 2"/>
          <p:cNvSpPr txBox="1">
            <a:spLocks noChangeArrowheads="1"/>
          </p:cNvSpPr>
          <p:nvPr/>
        </p:nvSpPr>
        <p:spPr bwMode="auto">
          <a:xfrm>
            <a:off x="4906963" y="1628776"/>
            <a:ext cx="2540000" cy="60007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buClr>
                <a:srgbClr val="FF6309"/>
              </a:buClr>
              <a:buSzPct val="12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buClr>
                <a:srgbClr val="FF6309"/>
              </a:buClr>
              <a:buSzPct val="13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750"/>
              </a:spcBef>
              <a:buClrTx/>
              <a:buSzTx/>
              <a:buNone/>
              <a:defRPr/>
            </a:pPr>
            <a:r>
              <a:rPr lang="sv-SE" altLang="sv-SE" sz="1200" dirty="0">
                <a:solidFill>
                  <a:schemeClr val="bg1"/>
                </a:solidFill>
              </a:rPr>
              <a:t>ÖVERFÖRMYNDARENHETEN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v-SE" altLang="sv-SE" sz="1050" dirty="0">
                <a:solidFill>
                  <a:schemeClr val="bg1"/>
                </a:solidFill>
              </a:rPr>
              <a:t>TF Verksamhetschef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v-SE" altLang="sv-SE" sz="1050" i="1" dirty="0">
                <a:solidFill>
                  <a:schemeClr val="bg1"/>
                </a:solidFill>
              </a:rPr>
              <a:t>Anneli Hagberg</a:t>
            </a:r>
          </a:p>
        </p:txBody>
      </p:sp>
      <p:sp>
        <p:nvSpPr>
          <p:cNvPr id="4106" name="textruta 5"/>
          <p:cNvSpPr txBox="1">
            <a:spLocks noChangeArrowheads="1"/>
          </p:cNvSpPr>
          <p:nvPr/>
        </p:nvSpPr>
        <p:spPr bwMode="auto">
          <a:xfrm>
            <a:off x="4906963" y="2481264"/>
            <a:ext cx="2540000" cy="60007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buClr>
                <a:srgbClr val="FF6309"/>
              </a:buClr>
              <a:buSzPct val="12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buClr>
                <a:srgbClr val="FF6309"/>
              </a:buClr>
              <a:buSzPct val="13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750"/>
              </a:spcBef>
              <a:buClrTx/>
              <a:buSzTx/>
              <a:buNone/>
              <a:defRPr/>
            </a:pPr>
            <a:r>
              <a:rPr lang="sv-SE" altLang="sv-SE" sz="1200" dirty="0">
                <a:solidFill>
                  <a:schemeClr val="bg1"/>
                </a:solidFill>
              </a:rPr>
              <a:t>ÖVERFÖRMYNDARENHETEN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v-SE" altLang="sv-SE" sz="1050" dirty="0">
                <a:solidFill>
                  <a:schemeClr val="bg1"/>
                </a:solidFill>
              </a:rPr>
              <a:t>Enhetschef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v-SE" altLang="sv-SE" sz="1050" i="1">
                <a:solidFill>
                  <a:schemeClr val="bg1"/>
                </a:solidFill>
              </a:rPr>
              <a:t>Sofie Nordqvist</a:t>
            </a:r>
            <a:endParaRPr lang="sv-SE" altLang="sv-SE" sz="1050" i="1" dirty="0">
              <a:solidFill>
                <a:schemeClr val="bg1"/>
              </a:solidFill>
            </a:endParaRPr>
          </a:p>
        </p:txBody>
      </p:sp>
      <p:sp>
        <p:nvSpPr>
          <p:cNvPr id="4107" name="textruta 6"/>
          <p:cNvSpPr txBox="1">
            <a:spLocks noChangeArrowheads="1"/>
          </p:cNvSpPr>
          <p:nvPr/>
        </p:nvSpPr>
        <p:spPr bwMode="auto">
          <a:xfrm>
            <a:off x="7954964" y="1422400"/>
            <a:ext cx="2192337" cy="1546577"/>
          </a:xfrm>
          <a:prstGeom prst="rect">
            <a:avLst/>
          </a:prstGeom>
          <a:solidFill>
            <a:srgbClr val="00AF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buClr>
                <a:srgbClr val="FF6309"/>
              </a:buClr>
              <a:buSzPct val="12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buClr>
                <a:srgbClr val="FF6309"/>
              </a:buClr>
              <a:buSzPct val="13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750"/>
              </a:spcBef>
              <a:buClrTx/>
              <a:buSzTx/>
              <a:buNone/>
              <a:defRPr/>
            </a:pPr>
            <a:r>
              <a:rPr lang="sv-SE" altLang="sv-SE" sz="1050" dirty="0">
                <a:solidFill>
                  <a:schemeClr val="bg1"/>
                </a:solidFill>
              </a:rPr>
              <a:t>VERKSAMHETSSTÖD</a:t>
            </a:r>
            <a:br>
              <a:rPr lang="sv-SE" altLang="sv-SE" sz="1050" dirty="0">
                <a:solidFill>
                  <a:schemeClr val="bg1"/>
                </a:solidFill>
              </a:rPr>
            </a:br>
            <a:endParaRPr lang="sv-SE" altLang="sv-SE" sz="1050" dirty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v-SE" altLang="sv-SE" sz="1050" i="1" dirty="0">
                <a:solidFill>
                  <a:schemeClr val="bg1"/>
                </a:solidFill>
              </a:rPr>
              <a:t>Nämndekonom</a:t>
            </a:r>
            <a:br>
              <a:rPr lang="sv-SE" altLang="sv-SE" sz="1050" i="1" dirty="0">
                <a:solidFill>
                  <a:schemeClr val="bg1"/>
                </a:solidFill>
              </a:rPr>
            </a:br>
            <a:r>
              <a:rPr lang="sv-SE" altLang="sv-SE" sz="1050" i="1" dirty="0">
                <a:solidFill>
                  <a:schemeClr val="bg1"/>
                </a:solidFill>
              </a:rPr>
              <a:t>Pauline Edenholm Team 3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sv-SE" altLang="sv-SE" sz="1050" i="1" dirty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v-SE" altLang="sv-SE" sz="1050" i="1" dirty="0">
                <a:solidFill>
                  <a:schemeClr val="bg1"/>
                </a:solidFill>
              </a:rPr>
              <a:t>Nämndjurist Anna Rohlén</a:t>
            </a:r>
            <a:br>
              <a:rPr lang="sv-SE" altLang="sv-SE" sz="1050" i="1" dirty="0">
                <a:solidFill>
                  <a:schemeClr val="bg1"/>
                </a:solidFill>
              </a:rPr>
            </a:br>
            <a:endParaRPr lang="sv-SE" altLang="sv-SE" sz="1050" i="1" dirty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v-SE" altLang="sv-SE" sz="1050" i="1" dirty="0">
                <a:solidFill>
                  <a:schemeClr val="bg1"/>
                </a:solidFill>
              </a:rPr>
              <a:t>Nämndsekreterare/administratör Jelena Nikolic</a:t>
            </a:r>
          </a:p>
        </p:txBody>
      </p:sp>
      <p:sp>
        <p:nvSpPr>
          <p:cNvPr id="4108" name="textruta 7"/>
          <p:cNvSpPr txBox="1">
            <a:spLocks noChangeArrowheads="1"/>
          </p:cNvSpPr>
          <p:nvPr/>
        </p:nvSpPr>
        <p:spPr bwMode="auto">
          <a:xfrm>
            <a:off x="1868489" y="3563939"/>
            <a:ext cx="1944687" cy="577081"/>
          </a:xfrm>
          <a:prstGeom prst="rect">
            <a:avLst/>
          </a:prstGeom>
          <a:solidFill>
            <a:srgbClr val="00AF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buClr>
                <a:srgbClr val="FF6309"/>
              </a:buClr>
              <a:buSzPct val="12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buClr>
                <a:srgbClr val="FF6309"/>
              </a:buClr>
              <a:buSzPct val="13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v-SE" altLang="sv-SE" sz="1050" dirty="0">
                <a:solidFill>
                  <a:schemeClr val="bg1"/>
                </a:solidFill>
              </a:rPr>
              <a:t>Överförmyndarhandläggare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v-SE" altLang="sv-SE" sz="1050" dirty="0">
                <a:solidFill>
                  <a:schemeClr val="bg1"/>
                </a:solidFill>
              </a:rPr>
              <a:t>Rekryterare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v-SE" altLang="sv-SE" sz="1050" i="1" dirty="0">
                <a:solidFill>
                  <a:schemeClr val="bg1"/>
                </a:solidFill>
              </a:rPr>
              <a:t>Rikard Törnå</a:t>
            </a:r>
          </a:p>
        </p:txBody>
      </p:sp>
      <p:sp>
        <p:nvSpPr>
          <p:cNvPr id="4109" name="textruta 8"/>
          <p:cNvSpPr txBox="1">
            <a:spLocks noChangeArrowheads="1"/>
          </p:cNvSpPr>
          <p:nvPr/>
        </p:nvSpPr>
        <p:spPr bwMode="auto">
          <a:xfrm>
            <a:off x="5396708" y="3862203"/>
            <a:ext cx="1944688" cy="415925"/>
          </a:xfrm>
          <a:prstGeom prst="rect">
            <a:avLst/>
          </a:prstGeom>
          <a:solidFill>
            <a:srgbClr val="00AF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buClr>
                <a:srgbClr val="FF6309"/>
              </a:buClr>
              <a:buSzPct val="12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buClr>
                <a:srgbClr val="FF6309"/>
              </a:buClr>
              <a:buSzPct val="13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v-SE" altLang="sv-SE" sz="1050" dirty="0">
                <a:solidFill>
                  <a:schemeClr val="bg1"/>
                </a:solidFill>
              </a:rPr>
              <a:t>Handläggare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v-SE" altLang="sv-SE" sz="1050" i="1" dirty="0">
                <a:solidFill>
                  <a:schemeClr val="bg1"/>
                </a:solidFill>
              </a:rPr>
              <a:t>Jari Nuutinen</a:t>
            </a:r>
          </a:p>
        </p:txBody>
      </p:sp>
      <p:sp>
        <p:nvSpPr>
          <p:cNvPr id="4110" name="textruta 9"/>
          <p:cNvSpPr txBox="1">
            <a:spLocks noChangeArrowheads="1"/>
          </p:cNvSpPr>
          <p:nvPr/>
        </p:nvSpPr>
        <p:spPr bwMode="auto">
          <a:xfrm>
            <a:off x="7481889" y="3287714"/>
            <a:ext cx="2046287" cy="3323987"/>
          </a:xfrm>
          <a:prstGeom prst="rect">
            <a:avLst/>
          </a:prstGeom>
          <a:solidFill>
            <a:srgbClr val="00AF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buClr>
                <a:srgbClr val="FF6309"/>
              </a:buClr>
              <a:buSzPct val="12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buClr>
                <a:srgbClr val="FF6309"/>
              </a:buClr>
              <a:buSzPct val="13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v-SE" altLang="sv-SE" sz="1050" b="1" dirty="0">
                <a:solidFill>
                  <a:schemeClr val="bg1"/>
                </a:solidFill>
              </a:rPr>
              <a:t>Överförmyndarhandläggare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v-SE" altLang="sv-SE" sz="1050" b="1" i="1" dirty="0">
                <a:solidFill>
                  <a:schemeClr val="bg1"/>
                </a:solidFill>
              </a:rPr>
              <a:t>Team 1 vuxna A-K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v-SE" altLang="sv-SE" sz="1050" i="1" dirty="0">
                <a:solidFill>
                  <a:schemeClr val="bg1"/>
                </a:solidFill>
              </a:rPr>
              <a:t>Lise-Lotte Lekander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v-SE" altLang="sv-SE" sz="1050" i="1" dirty="0">
                <a:solidFill>
                  <a:schemeClr val="bg1"/>
                </a:solidFill>
              </a:rPr>
              <a:t>Oscar Fredriksson</a:t>
            </a:r>
          </a:p>
          <a:p>
            <a:pPr algn="ctr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sv-SE" altLang="sv-SE" sz="1050" i="1" dirty="0">
                <a:solidFill>
                  <a:schemeClr val="bg1"/>
                </a:solidFill>
              </a:rPr>
              <a:t>Zana Terzic</a:t>
            </a:r>
          </a:p>
          <a:p>
            <a:pPr algn="ctr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sv-SE" altLang="sv-SE" sz="1050" i="1" dirty="0">
                <a:solidFill>
                  <a:schemeClr val="bg1"/>
                </a:solidFill>
              </a:rPr>
              <a:t>Amanda Dezfolian</a:t>
            </a:r>
            <a:br>
              <a:rPr lang="sv-SE" altLang="sv-SE" sz="1050" i="1" dirty="0">
                <a:solidFill>
                  <a:schemeClr val="bg1"/>
                </a:solidFill>
              </a:rPr>
            </a:br>
            <a:r>
              <a:rPr lang="sv-SE" altLang="sv-SE" sz="1050" i="1" dirty="0">
                <a:solidFill>
                  <a:schemeClr val="bg1"/>
                </a:solidFill>
              </a:rPr>
              <a:t>Joar Wennberg</a:t>
            </a:r>
            <a:br>
              <a:rPr lang="sv-SE" altLang="sv-SE" sz="1050" i="1" dirty="0">
                <a:solidFill>
                  <a:schemeClr val="bg1"/>
                </a:solidFill>
              </a:rPr>
            </a:br>
            <a:br>
              <a:rPr lang="sv-SE" altLang="sv-SE" sz="1050" i="1" dirty="0">
                <a:solidFill>
                  <a:schemeClr val="bg1"/>
                </a:solidFill>
              </a:rPr>
            </a:br>
            <a:r>
              <a:rPr lang="sv-SE" altLang="sv-SE" sz="1050" b="1" i="1" dirty="0">
                <a:solidFill>
                  <a:schemeClr val="bg1"/>
                </a:solidFill>
              </a:rPr>
              <a:t>Team 2 vuxna L-Ö</a:t>
            </a:r>
          </a:p>
          <a:p>
            <a:pPr algn="ctr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sv-SE" altLang="sv-SE" sz="1050" i="1" dirty="0">
                <a:solidFill>
                  <a:schemeClr val="bg1"/>
                </a:solidFill>
              </a:rPr>
              <a:t>Erika Bjelkenstedt (jurist) </a:t>
            </a:r>
            <a:br>
              <a:rPr lang="sv-SE" altLang="sv-SE" sz="1050" i="1" dirty="0">
                <a:solidFill>
                  <a:schemeClr val="bg1"/>
                </a:solidFill>
              </a:rPr>
            </a:br>
            <a:r>
              <a:rPr lang="sv-SE" altLang="sv-SE" sz="1050" i="1" dirty="0">
                <a:solidFill>
                  <a:schemeClr val="bg1"/>
                </a:solidFill>
              </a:rPr>
              <a:t>Conny Malmgren (För Erika)</a:t>
            </a:r>
          </a:p>
          <a:p>
            <a:pPr algn="ctr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sv-SE" altLang="sv-SE" sz="1050" i="1" dirty="0">
                <a:solidFill>
                  <a:schemeClr val="bg1"/>
                </a:solidFill>
              </a:rPr>
              <a:t>Daniel Hartzelius</a:t>
            </a:r>
            <a:br>
              <a:rPr lang="sv-SE" altLang="sv-SE" sz="1050" i="1" dirty="0">
                <a:solidFill>
                  <a:schemeClr val="bg1"/>
                </a:solidFill>
              </a:rPr>
            </a:br>
            <a:r>
              <a:rPr lang="sv-SE" altLang="sv-SE" sz="1050" i="1" dirty="0">
                <a:solidFill>
                  <a:schemeClr val="bg1"/>
                </a:solidFill>
              </a:rPr>
              <a:t>Simon Storm</a:t>
            </a:r>
            <a:br>
              <a:rPr lang="sv-SE" altLang="sv-SE" sz="1050" i="1" dirty="0">
                <a:solidFill>
                  <a:schemeClr val="bg1"/>
                </a:solidFill>
              </a:rPr>
            </a:br>
            <a:endParaRPr lang="sv-SE" altLang="sv-SE" sz="1050" i="1" dirty="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sv-SE" altLang="sv-SE" sz="1050" b="1" i="1" dirty="0">
                <a:solidFill>
                  <a:schemeClr val="bg1"/>
                </a:solidFill>
              </a:rPr>
              <a:t>Team 3 Granskning och tillsyn </a:t>
            </a:r>
          </a:p>
          <a:p>
            <a:pPr algn="ctr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sv-SE" altLang="sv-SE" sz="1050" i="1" dirty="0">
                <a:solidFill>
                  <a:schemeClr val="bg1"/>
                </a:solidFill>
              </a:rPr>
              <a:t>Sebastian Sandén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v-SE" altLang="sv-SE" sz="1050" i="1" dirty="0">
                <a:solidFill>
                  <a:schemeClr val="bg1"/>
                </a:solidFill>
              </a:rPr>
              <a:t>Carin Lindén och felaktiga utbetalningar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v-SE" altLang="sv-SE" sz="1050" i="1" dirty="0">
                <a:solidFill>
                  <a:schemeClr val="bg1"/>
                </a:solidFill>
              </a:rPr>
              <a:t>Jeanette Brask</a:t>
            </a:r>
          </a:p>
        </p:txBody>
      </p:sp>
      <p:sp>
        <p:nvSpPr>
          <p:cNvPr id="4111" name="textruta 10"/>
          <p:cNvSpPr txBox="1">
            <a:spLocks noChangeArrowheads="1"/>
          </p:cNvSpPr>
          <p:nvPr/>
        </p:nvSpPr>
        <p:spPr bwMode="auto">
          <a:xfrm>
            <a:off x="3017838" y="4362450"/>
            <a:ext cx="1943100" cy="577850"/>
          </a:xfrm>
          <a:prstGeom prst="rect">
            <a:avLst/>
          </a:prstGeom>
          <a:solidFill>
            <a:srgbClr val="00AF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buClr>
                <a:srgbClr val="FF6309"/>
              </a:buClr>
              <a:buSzPct val="12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buClr>
                <a:srgbClr val="FF6309"/>
              </a:buClr>
              <a:buSzPct val="13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v-SE" altLang="sv-SE" sz="1050" dirty="0">
                <a:solidFill>
                  <a:schemeClr val="bg1"/>
                </a:solidFill>
              </a:rPr>
              <a:t>Överförmyndarhandläggare </a:t>
            </a:r>
            <a:r>
              <a:rPr lang="sv-SE" altLang="sv-SE" sz="1050">
                <a:solidFill>
                  <a:schemeClr val="bg1"/>
                </a:solidFill>
              </a:rPr>
              <a:t>Ekonomi och team </a:t>
            </a:r>
            <a:r>
              <a:rPr lang="sv-SE" altLang="sv-SE" sz="1050" dirty="0">
                <a:solidFill>
                  <a:schemeClr val="bg1"/>
                </a:solidFill>
              </a:rPr>
              <a:t>3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v-SE" altLang="sv-SE" sz="1050" i="1" dirty="0">
                <a:solidFill>
                  <a:schemeClr val="bg1"/>
                </a:solidFill>
              </a:rPr>
              <a:t>Lotta Erlandsson</a:t>
            </a:r>
          </a:p>
        </p:txBody>
      </p:sp>
      <p:cxnSp>
        <p:nvCxnSpPr>
          <p:cNvPr id="18" name="Rak koppling 17"/>
          <p:cNvCxnSpPr/>
          <p:nvPr/>
        </p:nvCxnSpPr>
        <p:spPr>
          <a:xfrm flipH="1">
            <a:off x="6103938" y="2889251"/>
            <a:ext cx="6350" cy="322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koppling 26"/>
          <p:cNvCxnSpPr/>
          <p:nvPr/>
        </p:nvCxnSpPr>
        <p:spPr>
          <a:xfrm>
            <a:off x="3916364" y="3228975"/>
            <a:ext cx="3175" cy="11318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koppling 30"/>
          <p:cNvCxnSpPr>
            <a:endCxn id="4109" idx="0"/>
          </p:cNvCxnSpPr>
          <p:nvPr/>
        </p:nvCxnSpPr>
        <p:spPr>
          <a:xfrm>
            <a:off x="6364431" y="3232759"/>
            <a:ext cx="4621" cy="6294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5" name="textruta 8"/>
          <p:cNvSpPr txBox="1">
            <a:spLocks noChangeArrowheads="1"/>
          </p:cNvSpPr>
          <p:nvPr/>
        </p:nvSpPr>
        <p:spPr bwMode="auto">
          <a:xfrm>
            <a:off x="4057559" y="3328671"/>
            <a:ext cx="1944687" cy="415498"/>
          </a:xfrm>
          <a:prstGeom prst="rect">
            <a:avLst/>
          </a:prstGeom>
          <a:solidFill>
            <a:srgbClr val="00AF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buClr>
                <a:srgbClr val="FF6309"/>
              </a:buClr>
              <a:buSzPct val="12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buClr>
                <a:srgbClr val="FF6309"/>
              </a:buClr>
              <a:buSzPct val="13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v-SE" altLang="sv-SE" sz="1050" dirty="0">
                <a:solidFill>
                  <a:schemeClr val="bg1"/>
                </a:solidFill>
              </a:rPr>
              <a:t>Förmynderskap barn</a:t>
            </a:r>
            <a:br>
              <a:rPr lang="sv-SE" altLang="sv-SE" sz="1050" dirty="0">
                <a:solidFill>
                  <a:schemeClr val="bg1"/>
                </a:solidFill>
              </a:rPr>
            </a:br>
            <a:r>
              <a:rPr lang="sv-SE" altLang="sv-SE" sz="1050" dirty="0">
                <a:solidFill>
                  <a:schemeClr val="bg1"/>
                </a:solidFill>
              </a:rPr>
              <a:t>José Gebrael (jurist) </a:t>
            </a:r>
            <a:endParaRPr lang="sv-SE" altLang="sv-SE" sz="1050" i="1" dirty="0">
              <a:solidFill>
                <a:schemeClr val="bg1"/>
              </a:solidFill>
            </a:endParaRPr>
          </a:p>
        </p:txBody>
      </p:sp>
      <p:sp>
        <p:nvSpPr>
          <p:cNvPr id="20" name="textruta 8"/>
          <p:cNvSpPr txBox="1">
            <a:spLocks noChangeArrowheads="1"/>
          </p:cNvSpPr>
          <p:nvPr/>
        </p:nvSpPr>
        <p:spPr bwMode="auto">
          <a:xfrm>
            <a:off x="5392087" y="4524375"/>
            <a:ext cx="1944688" cy="415925"/>
          </a:xfrm>
          <a:prstGeom prst="rect">
            <a:avLst/>
          </a:prstGeom>
          <a:solidFill>
            <a:srgbClr val="00AF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buClr>
                <a:srgbClr val="FF6309"/>
              </a:buClr>
              <a:buSzPct val="12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buClr>
                <a:srgbClr val="FF6309"/>
              </a:buClr>
              <a:buSzPct val="13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v-SE" altLang="sv-SE" sz="1050" dirty="0">
                <a:solidFill>
                  <a:schemeClr val="bg1"/>
                </a:solidFill>
              </a:rPr>
              <a:t>Handläggare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v-SE" altLang="sv-SE" sz="1050" i="1" dirty="0">
                <a:solidFill>
                  <a:schemeClr val="bg1"/>
                </a:solidFill>
              </a:rPr>
              <a:t>Sofia Blomstrand</a:t>
            </a:r>
          </a:p>
        </p:txBody>
      </p:sp>
      <p:cxnSp>
        <p:nvCxnSpPr>
          <p:cNvPr id="23" name="Rak koppling 22"/>
          <p:cNvCxnSpPr/>
          <p:nvPr/>
        </p:nvCxnSpPr>
        <p:spPr>
          <a:xfrm>
            <a:off x="6367402" y="4278128"/>
            <a:ext cx="5484" cy="2516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ruta 1"/>
          <p:cNvSpPr txBox="1"/>
          <p:nvPr/>
        </p:nvSpPr>
        <p:spPr>
          <a:xfrm>
            <a:off x="695326" y="708212"/>
            <a:ext cx="6494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>
                <a:latin typeface="+mj-lt"/>
                <a:ea typeface="+mj-ea"/>
                <a:cs typeface="+mj-cs"/>
              </a:rPr>
              <a:t>Organisationsschema</a:t>
            </a:r>
          </a:p>
        </p:txBody>
      </p:sp>
    </p:spTree>
    <p:extLst>
      <p:ext uri="{BB962C8B-B14F-4D97-AF65-F5344CB8AC3E}">
        <p14:creationId xmlns:p14="http://schemas.microsoft.com/office/powerpoint/2010/main" val="1175045336"/>
      </p:ext>
    </p:extLst>
  </p:cSld>
  <p:clrMapOvr>
    <a:masterClrMapping/>
  </p:clrMapOvr>
</p:sld>
</file>

<file path=ppt/theme/theme1.xml><?xml version="1.0" encoding="utf-8"?>
<a:theme xmlns:a="http://schemas.openxmlformats.org/drawingml/2006/main" name="Norrköpings kommun">
  <a:themeElements>
    <a:clrScheme name="Norrköping">
      <a:dk1>
        <a:sysClr val="windowText" lastClr="000000"/>
      </a:dk1>
      <a:lt1>
        <a:sysClr val="window" lastClr="FFFFFF"/>
      </a:lt1>
      <a:dk2>
        <a:srgbClr val="FFA616"/>
      </a:dk2>
      <a:lt2>
        <a:srgbClr val="DB0029"/>
      </a:lt2>
      <a:accent1>
        <a:srgbClr val="00ABC7"/>
      </a:accent1>
      <a:accent2>
        <a:srgbClr val="236192"/>
      </a:accent2>
      <a:accent3>
        <a:srgbClr val="84BD00"/>
      </a:accent3>
      <a:accent4>
        <a:srgbClr val="4C8C2B"/>
      </a:accent4>
      <a:accent5>
        <a:srgbClr val="AF1685"/>
      </a:accent5>
      <a:accent6>
        <a:srgbClr val="80276C"/>
      </a:accent6>
      <a:hlink>
        <a:srgbClr val="231F20"/>
      </a:hlink>
      <a:folHlink>
        <a:srgbClr val="231F20"/>
      </a:folHlink>
    </a:clrScheme>
    <a:fontScheme name="Norrköping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rköpings kommun.potx" id="{08E43B10-758D-4134-ACBB-130E52345946}" vid="{A75FDB0C-F9E7-4C1D-A19A-929691D9114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Norrköpings kommun Widescreen (16_9) (1)</Template>
  <TotalTime>78</TotalTime>
  <Words>111</Words>
  <Application>Microsoft Office PowerPoint</Application>
  <PresentationFormat>Bredbild</PresentationFormat>
  <Paragraphs>37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Norrköpings kommun</vt:lpstr>
      <vt:lpstr> </vt:lpstr>
    </vt:vector>
  </TitlesOfParts>
  <Company>Norrköpings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Överförmyndarnämnden</dc:title>
  <dc:creator>Ewa Gouranius</dc:creator>
  <cp:lastModifiedBy>Sofie Sommansson</cp:lastModifiedBy>
  <cp:revision>12</cp:revision>
  <dcterms:created xsi:type="dcterms:W3CDTF">2022-10-27T11:14:44Z</dcterms:created>
  <dcterms:modified xsi:type="dcterms:W3CDTF">2023-08-23T14:15:24Z</dcterms:modified>
</cp:coreProperties>
</file>